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7" r:id="rId2"/>
    <p:sldId id="259" r:id="rId3"/>
    <p:sldId id="258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C45C6-BB6F-4DC5-B4D5-46EF9DF4C29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D9737AD0-00AF-4248-A033-0FBC0959C543}">
      <dgm:prSet phldrT="[Κείμενο]"/>
      <dgm:spPr/>
      <dgm:t>
        <a:bodyPr/>
        <a:lstStyle/>
        <a:p>
          <a:r>
            <a:rPr lang="el-GR" dirty="0" smtClean="0"/>
            <a:t>Έννοια της διοίκησης με </a:t>
          </a:r>
          <a:r>
            <a:rPr lang="el-GR" b="1" dirty="0" smtClean="0"/>
            <a:t>αναφορές</a:t>
          </a:r>
          <a:endParaRPr lang="el-GR" b="1" dirty="0"/>
        </a:p>
      </dgm:t>
    </dgm:pt>
    <dgm:pt modelId="{748D4711-0088-45CE-8365-8B76023F5427}" type="parTrans" cxnId="{14C6E7DB-3AB3-4C45-BED6-46B55FABF880}">
      <dgm:prSet/>
      <dgm:spPr/>
      <dgm:t>
        <a:bodyPr/>
        <a:lstStyle/>
        <a:p>
          <a:endParaRPr lang="el-GR"/>
        </a:p>
      </dgm:t>
    </dgm:pt>
    <dgm:pt modelId="{AD13D834-DC52-47D0-AFE2-2310CBEF5009}" type="sibTrans" cxnId="{14C6E7DB-3AB3-4C45-BED6-46B55FABF880}">
      <dgm:prSet/>
      <dgm:spPr/>
      <dgm:t>
        <a:bodyPr/>
        <a:lstStyle/>
        <a:p>
          <a:endParaRPr lang="el-GR"/>
        </a:p>
      </dgm:t>
    </dgm:pt>
    <dgm:pt modelId="{C9223325-0887-4C18-9E4F-CC534DA3BA67}">
      <dgm:prSet phldrT="[Κείμενο]"/>
      <dgm:spPr/>
      <dgm:t>
        <a:bodyPr/>
        <a:lstStyle/>
        <a:p>
          <a:r>
            <a:rPr lang="el-GR" dirty="0" smtClean="0"/>
            <a:t>Σε Αιγυπτιακούς παπύρους του 1300π.Χ.</a:t>
          </a:r>
          <a:endParaRPr lang="el-GR" dirty="0"/>
        </a:p>
      </dgm:t>
    </dgm:pt>
    <dgm:pt modelId="{A239F935-8E9B-4881-861F-DC1B1382BD94}" type="parTrans" cxnId="{DA3D14E3-EA21-4480-8E74-2792525793AF}">
      <dgm:prSet/>
      <dgm:spPr/>
      <dgm:t>
        <a:bodyPr/>
        <a:lstStyle/>
        <a:p>
          <a:endParaRPr lang="el-GR"/>
        </a:p>
      </dgm:t>
    </dgm:pt>
    <dgm:pt modelId="{9520A2BC-7ED8-42F0-917F-18D47844463C}" type="sibTrans" cxnId="{DA3D14E3-EA21-4480-8E74-2792525793AF}">
      <dgm:prSet/>
      <dgm:spPr/>
      <dgm:t>
        <a:bodyPr/>
        <a:lstStyle/>
        <a:p>
          <a:endParaRPr lang="el-GR"/>
        </a:p>
      </dgm:t>
    </dgm:pt>
    <dgm:pt modelId="{28368983-3C02-49F9-9211-7F3BCB14AAF4}">
      <dgm:prSet phldrT="[Κείμενο]"/>
      <dgm:spPr/>
      <dgm:t>
        <a:bodyPr/>
        <a:lstStyle/>
        <a:p>
          <a:r>
            <a:rPr lang="el-GR" dirty="0" smtClean="0"/>
            <a:t>Στην αρχαία Κίνα</a:t>
          </a:r>
          <a:endParaRPr lang="el-GR" dirty="0"/>
        </a:p>
      </dgm:t>
    </dgm:pt>
    <dgm:pt modelId="{31A8C221-180E-4F25-BBC4-29147DEAAB65}" type="parTrans" cxnId="{6CDC3ADD-A24E-4D22-9BC2-8562E5223251}">
      <dgm:prSet/>
      <dgm:spPr/>
      <dgm:t>
        <a:bodyPr/>
        <a:lstStyle/>
        <a:p>
          <a:endParaRPr lang="el-GR"/>
        </a:p>
      </dgm:t>
    </dgm:pt>
    <dgm:pt modelId="{D7B5E18C-AEF0-4884-828F-D56776F3FA25}" type="sibTrans" cxnId="{6CDC3ADD-A24E-4D22-9BC2-8562E5223251}">
      <dgm:prSet/>
      <dgm:spPr/>
      <dgm:t>
        <a:bodyPr/>
        <a:lstStyle/>
        <a:p>
          <a:endParaRPr lang="el-GR"/>
        </a:p>
      </dgm:t>
    </dgm:pt>
    <dgm:pt modelId="{4AD0A62E-2AC2-400B-8C75-86D0B14041DA}" type="pres">
      <dgm:prSet presAssocID="{C69C45C6-BB6F-4DC5-B4D5-46EF9DF4C2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8C4871F-9C27-4583-B838-B7AC331A8639}" type="pres">
      <dgm:prSet presAssocID="{D9737AD0-00AF-4248-A033-0FBC0959C543}" presName="hierRoot1" presStyleCnt="0"/>
      <dgm:spPr/>
    </dgm:pt>
    <dgm:pt modelId="{41FBDA26-A678-47BB-8BB3-A973F047AEB8}" type="pres">
      <dgm:prSet presAssocID="{D9737AD0-00AF-4248-A033-0FBC0959C543}" presName="composite" presStyleCnt="0"/>
      <dgm:spPr/>
    </dgm:pt>
    <dgm:pt modelId="{C41E640D-3153-4A85-A15E-884F653FA054}" type="pres">
      <dgm:prSet presAssocID="{D9737AD0-00AF-4248-A033-0FBC0959C543}" presName="background" presStyleLbl="node0" presStyleIdx="0" presStyleCnt="1"/>
      <dgm:spPr/>
    </dgm:pt>
    <dgm:pt modelId="{9D744B22-7296-43F9-83BD-E9CB1D776D36}" type="pres">
      <dgm:prSet presAssocID="{D9737AD0-00AF-4248-A033-0FBC0959C54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547B5D4-752F-4C4C-AD4B-F1B95BD49536}" type="pres">
      <dgm:prSet presAssocID="{D9737AD0-00AF-4248-A033-0FBC0959C543}" presName="hierChild2" presStyleCnt="0"/>
      <dgm:spPr/>
    </dgm:pt>
    <dgm:pt modelId="{BF8FF661-EE96-41E9-AC36-74A8F277FD06}" type="pres">
      <dgm:prSet presAssocID="{A239F935-8E9B-4881-861F-DC1B1382BD94}" presName="Name10" presStyleLbl="parChTrans1D2" presStyleIdx="0" presStyleCnt="2"/>
      <dgm:spPr/>
      <dgm:t>
        <a:bodyPr/>
        <a:lstStyle/>
        <a:p>
          <a:endParaRPr lang="el-GR"/>
        </a:p>
      </dgm:t>
    </dgm:pt>
    <dgm:pt modelId="{C07DE4E5-AF75-45DD-A2E0-FEBD757132F5}" type="pres">
      <dgm:prSet presAssocID="{C9223325-0887-4C18-9E4F-CC534DA3BA67}" presName="hierRoot2" presStyleCnt="0"/>
      <dgm:spPr/>
    </dgm:pt>
    <dgm:pt modelId="{A7B5FE95-B8A8-40FF-BC7D-14FBA81B9DC1}" type="pres">
      <dgm:prSet presAssocID="{C9223325-0887-4C18-9E4F-CC534DA3BA67}" presName="composite2" presStyleCnt="0"/>
      <dgm:spPr/>
    </dgm:pt>
    <dgm:pt modelId="{7992A3A1-E449-4A63-A8E8-90FA21DD3923}" type="pres">
      <dgm:prSet presAssocID="{C9223325-0887-4C18-9E4F-CC534DA3BA67}" presName="background2" presStyleLbl="node2" presStyleIdx="0" presStyleCnt="2"/>
      <dgm:spPr/>
    </dgm:pt>
    <dgm:pt modelId="{B91B86A3-5B5A-4B60-B25E-6ECAD50460BB}" type="pres">
      <dgm:prSet presAssocID="{C9223325-0887-4C18-9E4F-CC534DA3BA6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9EBBF00-3358-47AC-8E41-F700845F8EDE}" type="pres">
      <dgm:prSet presAssocID="{C9223325-0887-4C18-9E4F-CC534DA3BA67}" presName="hierChild3" presStyleCnt="0"/>
      <dgm:spPr/>
    </dgm:pt>
    <dgm:pt modelId="{10349577-067A-4CC2-A749-DE312103FFFE}" type="pres">
      <dgm:prSet presAssocID="{31A8C221-180E-4F25-BBC4-29147DEAAB65}" presName="Name10" presStyleLbl="parChTrans1D2" presStyleIdx="1" presStyleCnt="2"/>
      <dgm:spPr/>
      <dgm:t>
        <a:bodyPr/>
        <a:lstStyle/>
        <a:p>
          <a:endParaRPr lang="el-GR"/>
        </a:p>
      </dgm:t>
    </dgm:pt>
    <dgm:pt modelId="{F4C23B04-46D0-4335-B182-ABB05294F0D0}" type="pres">
      <dgm:prSet presAssocID="{28368983-3C02-49F9-9211-7F3BCB14AAF4}" presName="hierRoot2" presStyleCnt="0"/>
      <dgm:spPr/>
    </dgm:pt>
    <dgm:pt modelId="{3DED7357-976E-46B9-BB43-B66A5DE52ADC}" type="pres">
      <dgm:prSet presAssocID="{28368983-3C02-49F9-9211-7F3BCB14AAF4}" presName="composite2" presStyleCnt="0"/>
      <dgm:spPr/>
    </dgm:pt>
    <dgm:pt modelId="{C49DF1BB-3322-4D34-945C-992E483882F6}" type="pres">
      <dgm:prSet presAssocID="{28368983-3C02-49F9-9211-7F3BCB14AAF4}" presName="background2" presStyleLbl="node2" presStyleIdx="1" presStyleCnt="2"/>
      <dgm:spPr>
        <a:solidFill>
          <a:srgbClr val="00B050"/>
        </a:solidFill>
      </dgm:spPr>
    </dgm:pt>
    <dgm:pt modelId="{0F96CEE7-639D-41BC-ABC4-AD8501B887EA}" type="pres">
      <dgm:prSet presAssocID="{28368983-3C02-49F9-9211-7F3BCB14AAF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0F84046-748E-41C3-9B14-7FEB6B150F27}" type="pres">
      <dgm:prSet presAssocID="{28368983-3C02-49F9-9211-7F3BCB14AAF4}" presName="hierChild3" presStyleCnt="0"/>
      <dgm:spPr/>
    </dgm:pt>
  </dgm:ptLst>
  <dgm:cxnLst>
    <dgm:cxn modelId="{6CDC3ADD-A24E-4D22-9BC2-8562E5223251}" srcId="{D9737AD0-00AF-4248-A033-0FBC0959C543}" destId="{28368983-3C02-49F9-9211-7F3BCB14AAF4}" srcOrd="1" destOrd="0" parTransId="{31A8C221-180E-4F25-BBC4-29147DEAAB65}" sibTransId="{D7B5E18C-AEF0-4884-828F-D56776F3FA25}"/>
    <dgm:cxn modelId="{19D7A86D-C8DD-497F-AFD9-BA25F2D2E1D2}" type="presOf" srcId="{A239F935-8E9B-4881-861F-DC1B1382BD94}" destId="{BF8FF661-EE96-41E9-AC36-74A8F277FD06}" srcOrd="0" destOrd="0" presId="urn:microsoft.com/office/officeart/2005/8/layout/hierarchy1"/>
    <dgm:cxn modelId="{DA3D14E3-EA21-4480-8E74-2792525793AF}" srcId="{D9737AD0-00AF-4248-A033-0FBC0959C543}" destId="{C9223325-0887-4C18-9E4F-CC534DA3BA67}" srcOrd="0" destOrd="0" parTransId="{A239F935-8E9B-4881-861F-DC1B1382BD94}" sibTransId="{9520A2BC-7ED8-42F0-917F-18D47844463C}"/>
    <dgm:cxn modelId="{5C7410B4-2725-4493-A43E-14B7B424AEDD}" type="presOf" srcId="{31A8C221-180E-4F25-BBC4-29147DEAAB65}" destId="{10349577-067A-4CC2-A749-DE312103FFFE}" srcOrd="0" destOrd="0" presId="urn:microsoft.com/office/officeart/2005/8/layout/hierarchy1"/>
    <dgm:cxn modelId="{E4F99D85-A35E-4A36-84E6-1841E28DDD54}" type="presOf" srcId="{C69C45C6-BB6F-4DC5-B4D5-46EF9DF4C29F}" destId="{4AD0A62E-2AC2-400B-8C75-86D0B14041DA}" srcOrd="0" destOrd="0" presId="urn:microsoft.com/office/officeart/2005/8/layout/hierarchy1"/>
    <dgm:cxn modelId="{7624546E-1ED5-4D83-B74F-F5CD45A04C1A}" type="presOf" srcId="{C9223325-0887-4C18-9E4F-CC534DA3BA67}" destId="{B91B86A3-5B5A-4B60-B25E-6ECAD50460BB}" srcOrd="0" destOrd="0" presId="urn:microsoft.com/office/officeart/2005/8/layout/hierarchy1"/>
    <dgm:cxn modelId="{A487CD66-1E03-4389-A7CA-6DCF3C3926A3}" type="presOf" srcId="{D9737AD0-00AF-4248-A033-0FBC0959C543}" destId="{9D744B22-7296-43F9-83BD-E9CB1D776D36}" srcOrd="0" destOrd="0" presId="urn:microsoft.com/office/officeart/2005/8/layout/hierarchy1"/>
    <dgm:cxn modelId="{CE7F0C96-B9E5-47DE-AB98-FFC02EFF7413}" type="presOf" srcId="{28368983-3C02-49F9-9211-7F3BCB14AAF4}" destId="{0F96CEE7-639D-41BC-ABC4-AD8501B887EA}" srcOrd="0" destOrd="0" presId="urn:microsoft.com/office/officeart/2005/8/layout/hierarchy1"/>
    <dgm:cxn modelId="{14C6E7DB-3AB3-4C45-BED6-46B55FABF880}" srcId="{C69C45C6-BB6F-4DC5-B4D5-46EF9DF4C29F}" destId="{D9737AD0-00AF-4248-A033-0FBC0959C543}" srcOrd="0" destOrd="0" parTransId="{748D4711-0088-45CE-8365-8B76023F5427}" sibTransId="{AD13D834-DC52-47D0-AFE2-2310CBEF5009}"/>
    <dgm:cxn modelId="{36CAF875-A4E9-4D1F-BDB5-C993B7BF9081}" type="presParOf" srcId="{4AD0A62E-2AC2-400B-8C75-86D0B14041DA}" destId="{18C4871F-9C27-4583-B838-B7AC331A8639}" srcOrd="0" destOrd="0" presId="urn:microsoft.com/office/officeart/2005/8/layout/hierarchy1"/>
    <dgm:cxn modelId="{BCD7C707-44D3-4578-A588-11A010AEDD9B}" type="presParOf" srcId="{18C4871F-9C27-4583-B838-B7AC331A8639}" destId="{41FBDA26-A678-47BB-8BB3-A973F047AEB8}" srcOrd="0" destOrd="0" presId="urn:microsoft.com/office/officeart/2005/8/layout/hierarchy1"/>
    <dgm:cxn modelId="{0A6C2048-6035-4D8D-94C7-3296798730BD}" type="presParOf" srcId="{41FBDA26-A678-47BB-8BB3-A973F047AEB8}" destId="{C41E640D-3153-4A85-A15E-884F653FA054}" srcOrd="0" destOrd="0" presId="urn:microsoft.com/office/officeart/2005/8/layout/hierarchy1"/>
    <dgm:cxn modelId="{37D36CCC-53DD-45DD-86A0-10B6594ACDC8}" type="presParOf" srcId="{41FBDA26-A678-47BB-8BB3-A973F047AEB8}" destId="{9D744B22-7296-43F9-83BD-E9CB1D776D36}" srcOrd="1" destOrd="0" presId="urn:microsoft.com/office/officeart/2005/8/layout/hierarchy1"/>
    <dgm:cxn modelId="{7F3B3127-EC3C-4503-A463-D3CFF1B8629E}" type="presParOf" srcId="{18C4871F-9C27-4583-B838-B7AC331A8639}" destId="{0547B5D4-752F-4C4C-AD4B-F1B95BD49536}" srcOrd="1" destOrd="0" presId="urn:microsoft.com/office/officeart/2005/8/layout/hierarchy1"/>
    <dgm:cxn modelId="{122B01B6-BE51-4A42-A671-65832480C911}" type="presParOf" srcId="{0547B5D4-752F-4C4C-AD4B-F1B95BD49536}" destId="{BF8FF661-EE96-41E9-AC36-74A8F277FD06}" srcOrd="0" destOrd="0" presId="urn:microsoft.com/office/officeart/2005/8/layout/hierarchy1"/>
    <dgm:cxn modelId="{352BB2BB-5DEC-49ED-A509-36478E8C54A2}" type="presParOf" srcId="{0547B5D4-752F-4C4C-AD4B-F1B95BD49536}" destId="{C07DE4E5-AF75-45DD-A2E0-FEBD757132F5}" srcOrd="1" destOrd="0" presId="urn:microsoft.com/office/officeart/2005/8/layout/hierarchy1"/>
    <dgm:cxn modelId="{6B46CD0B-D8A7-47C4-97D3-BD48015CFA3B}" type="presParOf" srcId="{C07DE4E5-AF75-45DD-A2E0-FEBD757132F5}" destId="{A7B5FE95-B8A8-40FF-BC7D-14FBA81B9DC1}" srcOrd="0" destOrd="0" presId="urn:microsoft.com/office/officeart/2005/8/layout/hierarchy1"/>
    <dgm:cxn modelId="{0B208C48-FD1C-4F7D-87FE-84ACA5D6D183}" type="presParOf" srcId="{A7B5FE95-B8A8-40FF-BC7D-14FBA81B9DC1}" destId="{7992A3A1-E449-4A63-A8E8-90FA21DD3923}" srcOrd="0" destOrd="0" presId="urn:microsoft.com/office/officeart/2005/8/layout/hierarchy1"/>
    <dgm:cxn modelId="{71AD7249-C8BA-4BC5-BC1E-0A55387118E8}" type="presParOf" srcId="{A7B5FE95-B8A8-40FF-BC7D-14FBA81B9DC1}" destId="{B91B86A3-5B5A-4B60-B25E-6ECAD50460BB}" srcOrd="1" destOrd="0" presId="urn:microsoft.com/office/officeart/2005/8/layout/hierarchy1"/>
    <dgm:cxn modelId="{72D6AB2D-6388-4805-8A07-53DC61D80CA8}" type="presParOf" srcId="{C07DE4E5-AF75-45DD-A2E0-FEBD757132F5}" destId="{B9EBBF00-3358-47AC-8E41-F700845F8EDE}" srcOrd="1" destOrd="0" presId="urn:microsoft.com/office/officeart/2005/8/layout/hierarchy1"/>
    <dgm:cxn modelId="{744D4EAB-C5C1-48B8-AAA8-9E080C2E3ED7}" type="presParOf" srcId="{0547B5D4-752F-4C4C-AD4B-F1B95BD49536}" destId="{10349577-067A-4CC2-A749-DE312103FFFE}" srcOrd="2" destOrd="0" presId="urn:microsoft.com/office/officeart/2005/8/layout/hierarchy1"/>
    <dgm:cxn modelId="{9ED90316-A6D3-4E4E-BD1F-5C4D785F5137}" type="presParOf" srcId="{0547B5D4-752F-4C4C-AD4B-F1B95BD49536}" destId="{F4C23B04-46D0-4335-B182-ABB05294F0D0}" srcOrd="3" destOrd="0" presId="urn:microsoft.com/office/officeart/2005/8/layout/hierarchy1"/>
    <dgm:cxn modelId="{C535C089-719B-4820-81E4-A3CCB5F3C8D1}" type="presParOf" srcId="{F4C23B04-46D0-4335-B182-ABB05294F0D0}" destId="{3DED7357-976E-46B9-BB43-B66A5DE52ADC}" srcOrd="0" destOrd="0" presId="urn:microsoft.com/office/officeart/2005/8/layout/hierarchy1"/>
    <dgm:cxn modelId="{B7724546-952C-419C-B167-0462AA98C66D}" type="presParOf" srcId="{3DED7357-976E-46B9-BB43-B66A5DE52ADC}" destId="{C49DF1BB-3322-4D34-945C-992E483882F6}" srcOrd="0" destOrd="0" presId="urn:microsoft.com/office/officeart/2005/8/layout/hierarchy1"/>
    <dgm:cxn modelId="{8DB5B387-034B-42BA-A4BE-D4661DA9FA7A}" type="presParOf" srcId="{3DED7357-976E-46B9-BB43-B66A5DE52ADC}" destId="{0F96CEE7-639D-41BC-ABC4-AD8501B887EA}" srcOrd="1" destOrd="0" presId="urn:microsoft.com/office/officeart/2005/8/layout/hierarchy1"/>
    <dgm:cxn modelId="{0E3698E6-491A-43D0-9B60-8229AA9C5882}" type="presParOf" srcId="{F4C23B04-46D0-4335-B182-ABB05294F0D0}" destId="{40F84046-748E-41C3-9B14-7FEB6B150F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FF730-2040-4E96-B8CE-ABBE7541ED41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BDED4FD0-68D5-4CC8-AE12-04A5E52E804F}">
      <dgm:prSet phldrT="[Κείμενο]"/>
      <dgm:spPr/>
      <dgm:t>
        <a:bodyPr/>
        <a:lstStyle/>
        <a:p>
          <a:r>
            <a:rPr lang="el-GR" b="1" dirty="0" smtClean="0"/>
            <a:t>εσωτερικούς</a:t>
          </a:r>
          <a:endParaRPr lang="el-GR" b="1" dirty="0"/>
        </a:p>
      </dgm:t>
    </dgm:pt>
    <dgm:pt modelId="{ADDFD633-984E-4AD1-90FE-61EF6FA2A998}" type="parTrans" cxnId="{AF0EA534-E6E6-42BD-B83C-ECDAF6B96707}">
      <dgm:prSet/>
      <dgm:spPr/>
      <dgm:t>
        <a:bodyPr/>
        <a:lstStyle/>
        <a:p>
          <a:endParaRPr lang="el-GR"/>
        </a:p>
      </dgm:t>
    </dgm:pt>
    <dgm:pt modelId="{A3959B36-39F7-4605-A326-78D1E57C8EB5}" type="sibTrans" cxnId="{AF0EA534-E6E6-42BD-B83C-ECDAF6B96707}">
      <dgm:prSet/>
      <dgm:spPr/>
      <dgm:t>
        <a:bodyPr/>
        <a:lstStyle/>
        <a:p>
          <a:endParaRPr lang="el-GR"/>
        </a:p>
      </dgm:t>
    </dgm:pt>
    <dgm:pt modelId="{21B39CCA-70EF-4496-AB38-099DD3EE0544}">
      <dgm:prSet phldrT="[Κείμενο]"/>
      <dgm:spPr/>
      <dgm:t>
        <a:bodyPr/>
        <a:lstStyle/>
        <a:p>
          <a:r>
            <a:rPr lang="el-GR" dirty="0" smtClean="0"/>
            <a:t>η καταλληλότητα στελεχών και ηλεκτρομηχανολογικού εξοπλισμού</a:t>
          </a:r>
          <a:endParaRPr lang="el-GR" dirty="0"/>
        </a:p>
      </dgm:t>
    </dgm:pt>
    <dgm:pt modelId="{2B0AED15-F76B-4BFF-BE41-70135BB52B5C}" type="parTrans" cxnId="{C272242D-B4FB-48CC-B4C2-1745CCBE61B9}">
      <dgm:prSet/>
      <dgm:spPr/>
      <dgm:t>
        <a:bodyPr/>
        <a:lstStyle/>
        <a:p>
          <a:endParaRPr lang="el-GR"/>
        </a:p>
      </dgm:t>
    </dgm:pt>
    <dgm:pt modelId="{530D0112-2FCC-49E0-A3B0-5E0CB0801D83}" type="sibTrans" cxnId="{C272242D-B4FB-48CC-B4C2-1745CCBE61B9}">
      <dgm:prSet/>
      <dgm:spPr/>
      <dgm:t>
        <a:bodyPr/>
        <a:lstStyle/>
        <a:p>
          <a:endParaRPr lang="el-GR"/>
        </a:p>
      </dgm:t>
    </dgm:pt>
    <dgm:pt modelId="{149DF43D-092C-43CE-B548-18DDC947E0CB}">
      <dgm:prSet phldrT="[Κείμενο]"/>
      <dgm:spPr/>
      <dgm:t>
        <a:bodyPr/>
        <a:lstStyle/>
        <a:p>
          <a:r>
            <a:rPr lang="el-GR" dirty="0" smtClean="0"/>
            <a:t>οι οικονομικές δυνατότητες της επιχείρησης</a:t>
          </a:r>
          <a:endParaRPr lang="el-GR" dirty="0"/>
        </a:p>
      </dgm:t>
    </dgm:pt>
    <dgm:pt modelId="{17D71DCE-66B6-4DE3-AB3F-AD179DC0E013}" type="parTrans" cxnId="{FF47E44D-DF7B-4B51-892A-0D9817819BAE}">
      <dgm:prSet/>
      <dgm:spPr/>
      <dgm:t>
        <a:bodyPr/>
        <a:lstStyle/>
        <a:p>
          <a:endParaRPr lang="el-GR"/>
        </a:p>
      </dgm:t>
    </dgm:pt>
    <dgm:pt modelId="{26575756-A0E1-42F1-B011-3E76293E8B80}" type="sibTrans" cxnId="{FF47E44D-DF7B-4B51-892A-0D9817819BAE}">
      <dgm:prSet/>
      <dgm:spPr/>
      <dgm:t>
        <a:bodyPr/>
        <a:lstStyle/>
        <a:p>
          <a:endParaRPr lang="el-GR"/>
        </a:p>
      </dgm:t>
    </dgm:pt>
    <dgm:pt modelId="{C05E5396-EBB2-418D-8A15-34F86CB5738D}" type="pres">
      <dgm:prSet presAssocID="{0D8FF730-2040-4E96-B8CE-ABBE7541ED41}" presName="Name0" presStyleCnt="0">
        <dgm:presLayoutVars>
          <dgm:dir/>
          <dgm:resizeHandles val="exact"/>
        </dgm:presLayoutVars>
      </dgm:prSet>
      <dgm:spPr/>
    </dgm:pt>
    <dgm:pt modelId="{DBD0E054-50E5-454A-A6F4-BE463E5C702D}" type="pres">
      <dgm:prSet presAssocID="{0D8FF730-2040-4E96-B8CE-ABBE7541ED41}" presName="arrow" presStyleLbl="bgShp" presStyleIdx="0" presStyleCnt="1"/>
      <dgm:spPr/>
    </dgm:pt>
    <dgm:pt modelId="{0ECE763D-A87F-46D7-B573-DDCEEACA8983}" type="pres">
      <dgm:prSet presAssocID="{0D8FF730-2040-4E96-B8CE-ABBE7541ED41}" presName="points" presStyleCnt="0"/>
      <dgm:spPr/>
    </dgm:pt>
    <dgm:pt modelId="{779F94B2-A1FC-419E-800A-978F1241AF17}" type="pres">
      <dgm:prSet presAssocID="{BDED4FD0-68D5-4CC8-AE12-04A5E52E804F}" presName="compositeA" presStyleCnt="0"/>
      <dgm:spPr/>
    </dgm:pt>
    <dgm:pt modelId="{573F8DE8-5DD0-4AC5-8E49-E02A92B8AAC3}" type="pres">
      <dgm:prSet presAssocID="{BDED4FD0-68D5-4CC8-AE12-04A5E52E804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C56717-23DD-43E0-93C6-82204CE35552}" type="pres">
      <dgm:prSet presAssocID="{BDED4FD0-68D5-4CC8-AE12-04A5E52E804F}" presName="circleA" presStyleLbl="node1" presStyleIdx="0" presStyleCnt="3"/>
      <dgm:spPr/>
    </dgm:pt>
    <dgm:pt modelId="{276CB5A3-4D06-4957-99D0-32C3EA734569}" type="pres">
      <dgm:prSet presAssocID="{BDED4FD0-68D5-4CC8-AE12-04A5E52E804F}" presName="spaceA" presStyleCnt="0"/>
      <dgm:spPr/>
    </dgm:pt>
    <dgm:pt modelId="{F9CF1F47-256F-47B0-AA43-D23A7400BBA3}" type="pres">
      <dgm:prSet presAssocID="{A3959B36-39F7-4605-A326-78D1E57C8EB5}" presName="space" presStyleCnt="0"/>
      <dgm:spPr/>
    </dgm:pt>
    <dgm:pt modelId="{F32163D3-BA97-4A95-ABBD-9441D10A13CD}" type="pres">
      <dgm:prSet presAssocID="{21B39CCA-70EF-4496-AB38-099DD3EE0544}" presName="compositeB" presStyleCnt="0"/>
      <dgm:spPr/>
    </dgm:pt>
    <dgm:pt modelId="{4B15A6B7-4C3D-4C62-A2AD-6472FB005718}" type="pres">
      <dgm:prSet presAssocID="{21B39CCA-70EF-4496-AB38-099DD3EE054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2ED82A-E811-4BA2-9556-AA400452E010}" type="pres">
      <dgm:prSet presAssocID="{21B39CCA-70EF-4496-AB38-099DD3EE0544}" presName="circleB" presStyleLbl="node1" presStyleIdx="1" presStyleCnt="3"/>
      <dgm:spPr/>
    </dgm:pt>
    <dgm:pt modelId="{B3915940-5737-4069-BA9D-F8718EADABB3}" type="pres">
      <dgm:prSet presAssocID="{21B39CCA-70EF-4496-AB38-099DD3EE0544}" presName="spaceB" presStyleCnt="0"/>
      <dgm:spPr/>
    </dgm:pt>
    <dgm:pt modelId="{565FC97D-AE73-444E-8986-DA860997755C}" type="pres">
      <dgm:prSet presAssocID="{530D0112-2FCC-49E0-A3B0-5E0CB0801D83}" presName="space" presStyleCnt="0"/>
      <dgm:spPr/>
    </dgm:pt>
    <dgm:pt modelId="{A13C31C8-DE1B-43C0-AA30-1CED7DBC45E6}" type="pres">
      <dgm:prSet presAssocID="{149DF43D-092C-43CE-B548-18DDC947E0CB}" presName="compositeA" presStyleCnt="0"/>
      <dgm:spPr/>
    </dgm:pt>
    <dgm:pt modelId="{330A045D-9F0D-440D-8480-482853A0CD04}" type="pres">
      <dgm:prSet presAssocID="{149DF43D-092C-43CE-B548-18DDC947E0C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FC9C82-9FA3-462A-BBC5-8EBFCA98F2CC}" type="pres">
      <dgm:prSet presAssocID="{149DF43D-092C-43CE-B548-18DDC947E0CB}" presName="circleA" presStyleLbl="node1" presStyleIdx="2" presStyleCnt="3"/>
      <dgm:spPr/>
    </dgm:pt>
    <dgm:pt modelId="{D538E550-9BF8-4B11-940B-A82C196C5AA2}" type="pres">
      <dgm:prSet presAssocID="{149DF43D-092C-43CE-B548-18DDC947E0CB}" presName="spaceA" presStyleCnt="0"/>
      <dgm:spPr/>
    </dgm:pt>
  </dgm:ptLst>
  <dgm:cxnLst>
    <dgm:cxn modelId="{C272242D-B4FB-48CC-B4C2-1745CCBE61B9}" srcId="{0D8FF730-2040-4E96-B8CE-ABBE7541ED41}" destId="{21B39CCA-70EF-4496-AB38-099DD3EE0544}" srcOrd="1" destOrd="0" parTransId="{2B0AED15-F76B-4BFF-BE41-70135BB52B5C}" sibTransId="{530D0112-2FCC-49E0-A3B0-5E0CB0801D83}"/>
    <dgm:cxn modelId="{FF47E44D-DF7B-4B51-892A-0D9817819BAE}" srcId="{0D8FF730-2040-4E96-B8CE-ABBE7541ED41}" destId="{149DF43D-092C-43CE-B548-18DDC947E0CB}" srcOrd="2" destOrd="0" parTransId="{17D71DCE-66B6-4DE3-AB3F-AD179DC0E013}" sibTransId="{26575756-A0E1-42F1-B011-3E76293E8B80}"/>
    <dgm:cxn modelId="{0ACB9248-8755-49D2-BD29-3AB70DB99FAF}" type="presOf" srcId="{21B39CCA-70EF-4496-AB38-099DD3EE0544}" destId="{4B15A6B7-4C3D-4C62-A2AD-6472FB005718}" srcOrd="0" destOrd="0" presId="urn:microsoft.com/office/officeart/2005/8/layout/hProcess11"/>
    <dgm:cxn modelId="{4FFCCAE0-BBD3-433C-A412-1B1D52657BAD}" type="presOf" srcId="{149DF43D-092C-43CE-B548-18DDC947E0CB}" destId="{330A045D-9F0D-440D-8480-482853A0CD04}" srcOrd="0" destOrd="0" presId="urn:microsoft.com/office/officeart/2005/8/layout/hProcess11"/>
    <dgm:cxn modelId="{F30CF43F-B76B-4641-ABE3-89BC5AD4E4F5}" type="presOf" srcId="{BDED4FD0-68D5-4CC8-AE12-04A5E52E804F}" destId="{573F8DE8-5DD0-4AC5-8E49-E02A92B8AAC3}" srcOrd="0" destOrd="0" presId="urn:microsoft.com/office/officeart/2005/8/layout/hProcess11"/>
    <dgm:cxn modelId="{FB6AE805-4FA6-49B7-8147-340FF497B840}" type="presOf" srcId="{0D8FF730-2040-4E96-B8CE-ABBE7541ED41}" destId="{C05E5396-EBB2-418D-8A15-34F86CB5738D}" srcOrd="0" destOrd="0" presId="urn:microsoft.com/office/officeart/2005/8/layout/hProcess11"/>
    <dgm:cxn modelId="{AF0EA534-E6E6-42BD-B83C-ECDAF6B96707}" srcId="{0D8FF730-2040-4E96-B8CE-ABBE7541ED41}" destId="{BDED4FD0-68D5-4CC8-AE12-04A5E52E804F}" srcOrd="0" destOrd="0" parTransId="{ADDFD633-984E-4AD1-90FE-61EF6FA2A998}" sibTransId="{A3959B36-39F7-4605-A326-78D1E57C8EB5}"/>
    <dgm:cxn modelId="{3549D512-381E-4AF7-BB02-0B874B2DABA1}" type="presParOf" srcId="{C05E5396-EBB2-418D-8A15-34F86CB5738D}" destId="{DBD0E054-50E5-454A-A6F4-BE463E5C702D}" srcOrd="0" destOrd="0" presId="urn:microsoft.com/office/officeart/2005/8/layout/hProcess11"/>
    <dgm:cxn modelId="{9EB92297-BCAD-4E0C-ADD1-DA82A405B526}" type="presParOf" srcId="{C05E5396-EBB2-418D-8A15-34F86CB5738D}" destId="{0ECE763D-A87F-46D7-B573-DDCEEACA8983}" srcOrd="1" destOrd="0" presId="urn:microsoft.com/office/officeart/2005/8/layout/hProcess11"/>
    <dgm:cxn modelId="{9497A2D9-C08C-42EB-921F-26F23A526D3D}" type="presParOf" srcId="{0ECE763D-A87F-46D7-B573-DDCEEACA8983}" destId="{779F94B2-A1FC-419E-800A-978F1241AF17}" srcOrd="0" destOrd="0" presId="urn:microsoft.com/office/officeart/2005/8/layout/hProcess11"/>
    <dgm:cxn modelId="{0B071F67-57A7-44EC-95B3-F075422DD8FC}" type="presParOf" srcId="{779F94B2-A1FC-419E-800A-978F1241AF17}" destId="{573F8DE8-5DD0-4AC5-8E49-E02A92B8AAC3}" srcOrd="0" destOrd="0" presId="urn:microsoft.com/office/officeart/2005/8/layout/hProcess11"/>
    <dgm:cxn modelId="{3DBDCEDB-C2F3-4468-8643-7AD60D3529DA}" type="presParOf" srcId="{779F94B2-A1FC-419E-800A-978F1241AF17}" destId="{32C56717-23DD-43E0-93C6-82204CE35552}" srcOrd="1" destOrd="0" presId="urn:microsoft.com/office/officeart/2005/8/layout/hProcess11"/>
    <dgm:cxn modelId="{A37A1ED1-0DC2-47DD-9559-EDAD56D4DCF1}" type="presParOf" srcId="{779F94B2-A1FC-419E-800A-978F1241AF17}" destId="{276CB5A3-4D06-4957-99D0-32C3EA734569}" srcOrd="2" destOrd="0" presId="urn:microsoft.com/office/officeart/2005/8/layout/hProcess11"/>
    <dgm:cxn modelId="{A6A0C54B-2253-4D73-A263-0B06DFDC0B00}" type="presParOf" srcId="{0ECE763D-A87F-46D7-B573-DDCEEACA8983}" destId="{F9CF1F47-256F-47B0-AA43-D23A7400BBA3}" srcOrd="1" destOrd="0" presId="urn:microsoft.com/office/officeart/2005/8/layout/hProcess11"/>
    <dgm:cxn modelId="{0176321D-CD6B-4994-9C21-4361C2F49FB4}" type="presParOf" srcId="{0ECE763D-A87F-46D7-B573-DDCEEACA8983}" destId="{F32163D3-BA97-4A95-ABBD-9441D10A13CD}" srcOrd="2" destOrd="0" presId="urn:microsoft.com/office/officeart/2005/8/layout/hProcess11"/>
    <dgm:cxn modelId="{B3E9C6E8-D93C-40CB-8555-7D5E2ECED09F}" type="presParOf" srcId="{F32163D3-BA97-4A95-ABBD-9441D10A13CD}" destId="{4B15A6B7-4C3D-4C62-A2AD-6472FB005718}" srcOrd="0" destOrd="0" presId="urn:microsoft.com/office/officeart/2005/8/layout/hProcess11"/>
    <dgm:cxn modelId="{C7688926-7ACD-4571-89D7-94B7C92EAEDB}" type="presParOf" srcId="{F32163D3-BA97-4A95-ABBD-9441D10A13CD}" destId="{872ED82A-E811-4BA2-9556-AA400452E010}" srcOrd="1" destOrd="0" presId="urn:microsoft.com/office/officeart/2005/8/layout/hProcess11"/>
    <dgm:cxn modelId="{2BD8777A-BFD2-406E-9C42-64757DA76A29}" type="presParOf" srcId="{F32163D3-BA97-4A95-ABBD-9441D10A13CD}" destId="{B3915940-5737-4069-BA9D-F8718EADABB3}" srcOrd="2" destOrd="0" presId="urn:microsoft.com/office/officeart/2005/8/layout/hProcess11"/>
    <dgm:cxn modelId="{A2C33DCC-CABD-4425-9257-24E0D5235A10}" type="presParOf" srcId="{0ECE763D-A87F-46D7-B573-DDCEEACA8983}" destId="{565FC97D-AE73-444E-8986-DA860997755C}" srcOrd="3" destOrd="0" presId="urn:microsoft.com/office/officeart/2005/8/layout/hProcess11"/>
    <dgm:cxn modelId="{CA93C908-1F9D-4508-BCA3-89ACF2BA926B}" type="presParOf" srcId="{0ECE763D-A87F-46D7-B573-DDCEEACA8983}" destId="{A13C31C8-DE1B-43C0-AA30-1CED7DBC45E6}" srcOrd="4" destOrd="0" presId="urn:microsoft.com/office/officeart/2005/8/layout/hProcess11"/>
    <dgm:cxn modelId="{8A8EF629-EB0A-48B2-897F-19A26C9AAC20}" type="presParOf" srcId="{A13C31C8-DE1B-43C0-AA30-1CED7DBC45E6}" destId="{330A045D-9F0D-440D-8480-482853A0CD04}" srcOrd="0" destOrd="0" presId="urn:microsoft.com/office/officeart/2005/8/layout/hProcess11"/>
    <dgm:cxn modelId="{8B6F75AD-6B2A-42B5-9E5D-F5E6E2968495}" type="presParOf" srcId="{A13C31C8-DE1B-43C0-AA30-1CED7DBC45E6}" destId="{76FC9C82-9FA3-462A-BBC5-8EBFCA98F2CC}" srcOrd="1" destOrd="0" presId="urn:microsoft.com/office/officeart/2005/8/layout/hProcess11"/>
    <dgm:cxn modelId="{4C6187DC-F9F7-4962-AD2D-02F152565ACA}" type="presParOf" srcId="{A13C31C8-DE1B-43C0-AA30-1CED7DBC45E6}" destId="{D538E550-9BF8-4B11-940B-A82C196C5AA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25385-E44E-49D4-9CDD-4278215A3B14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54C806E3-1263-47ED-82CD-8E947E29FB04}">
      <dgm:prSet phldrT="[Κείμενο]"/>
      <dgm:spPr/>
      <dgm:t>
        <a:bodyPr/>
        <a:lstStyle/>
        <a:p>
          <a:r>
            <a:rPr lang="el-GR" dirty="0" smtClean="0"/>
            <a:t>η οικονομική κατάσταση της αγοράς</a:t>
          </a:r>
          <a:endParaRPr lang="el-GR" dirty="0"/>
        </a:p>
      </dgm:t>
    </dgm:pt>
    <dgm:pt modelId="{AC934012-8A05-4E5A-8EE1-65E480C3FAA6}" type="parTrans" cxnId="{79C36465-7307-4C82-83D1-772C138F8576}">
      <dgm:prSet/>
      <dgm:spPr/>
      <dgm:t>
        <a:bodyPr/>
        <a:lstStyle/>
        <a:p>
          <a:endParaRPr lang="el-GR"/>
        </a:p>
      </dgm:t>
    </dgm:pt>
    <dgm:pt modelId="{A2857E1B-93BE-4125-A649-7E3D091265DE}" type="sibTrans" cxnId="{79C36465-7307-4C82-83D1-772C138F8576}">
      <dgm:prSet/>
      <dgm:spPr/>
      <dgm:t>
        <a:bodyPr/>
        <a:lstStyle/>
        <a:p>
          <a:endParaRPr lang="el-GR"/>
        </a:p>
      </dgm:t>
    </dgm:pt>
    <dgm:pt modelId="{1D7C123E-AB42-4B7C-B54D-D981C4AA5DED}">
      <dgm:prSet phldrT="[Κείμενο]"/>
      <dgm:spPr/>
      <dgm:t>
        <a:bodyPr/>
        <a:lstStyle/>
        <a:p>
          <a:r>
            <a:rPr lang="el-GR" dirty="0" smtClean="0"/>
            <a:t>η παραγωγική δυνατότητα των ανταγωνιστών</a:t>
          </a:r>
          <a:endParaRPr lang="el-GR" dirty="0"/>
        </a:p>
      </dgm:t>
    </dgm:pt>
    <dgm:pt modelId="{B9E465D5-CD49-49EF-AAF1-AEF848565872}" type="parTrans" cxnId="{273F82CF-6E0B-49C2-8A87-FE4883EE889D}">
      <dgm:prSet/>
      <dgm:spPr/>
      <dgm:t>
        <a:bodyPr/>
        <a:lstStyle/>
        <a:p>
          <a:endParaRPr lang="el-GR"/>
        </a:p>
      </dgm:t>
    </dgm:pt>
    <dgm:pt modelId="{A3DDE879-B514-4019-8CEB-7159AE120EE8}" type="sibTrans" cxnId="{273F82CF-6E0B-49C2-8A87-FE4883EE889D}">
      <dgm:prSet/>
      <dgm:spPr/>
      <dgm:t>
        <a:bodyPr/>
        <a:lstStyle/>
        <a:p>
          <a:endParaRPr lang="el-GR"/>
        </a:p>
      </dgm:t>
    </dgm:pt>
    <dgm:pt modelId="{494834F7-8085-4282-983C-361FE4BFAD6B}">
      <dgm:prSet phldrT="[Κείμενο]"/>
      <dgm:spPr/>
      <dgm:t>
        <a:bodyPr/>
        <a:lstStyle/>
        <a:p>
          <a:r>
            <a:rPr lang="el-GR" dirty="0" smtClean="0"/>
            <a:t>οι προτιμήσεις των καταναλωτών</a:t>
          </a:r>
          <a:endParaRPr lang="el-GR" dirty="0"/>
        </a:p>
      </dgm:t>
    </dgm:pt>
    <dgm:pt modelId="{BF6612C6-09F2-44C4-857D-BA86181DAAE5}" type="parTrans" cxnId="{D440AC1A-B25D-47C9-86B5-829B1321DAAA}">
      <dgm:prSet/>
      <dgm:spPr/>
      <dgm:t>
        <a:bodyPr/>
        <a:lstStyle/>
        <a:p>
          <a:endParaRPr lang="el-GR"/>
        </a:p>
      </dgm:t>
    </dgm:pt>
    <dgm:pt modelId="{4ACA1D81-FE11-43FB-B09D-7072F68A26D0}" type="sibTrans" cxnId="{D440AC1A-B25D-47C9-86B5-829B1321DAAA}">
      <dgm:prSet/>
      <dgm:spPr/>
      <dgm:t>
        <a:bodyPr/>
        <a:lstStyle/>
        <a:p>
          <a:endParaRPr lang="el-GR"/>
        </a:p>
      </dgm:t>
    </dgm:pt>
    <dgm:pt modelId="{9E5D316F-48AC-429A-9C3B-D6998A299997}">
      <dgm:prSet/>
      <dgm:spPr/>
      <dgm:t>
        <a:bodyPr/>
        <a:lstStyle/>
        <a:p>
          <a:r>
            <a:rPr lang="el-GR" b="1" dirty="0" smtClean="0"/>
            <a:t>εξωτερικούς</a:t>
          </a:r>
          <a:endParaRPr lang="el-GR" b="1" dirty="0"/>
        </a:p>
      </dgm:t>
    </dgm:pt>
    <dgm:pt modelId="{A4F52E0C-01F9-4C52-8403-4E98A3EBAA01}" type="parTrans" cxnId="{143CE0A9-C44A-4135-A5C8-E9472C49105E}">
      <dgm:prSet/>
      <dgm:spPr/>
      <dgm:t>
        <a:bodyPr/>
        <a:lstStyle/>
        <a:p>
          <a:endParaRPr lang="el-GR"/>
        </a:p>
      </dgm:t>
    </dgm:pt>
    <dgm:pt modelId="{1F363B40-12C2-4D7A-BD58-A794326E2884}" type="sibTrans" cxnId="{143CE0A9-C44A-4135-A5C8-E9472C49105E}">
      <dgm:prSet/>
      <dgm:spPr/>
      <dgm:t>
        <a:bodyPr/>
        <a:lstStyle/>
        <a:p>
          <a:endParaRPr lang="el-GR"/>
        </a:p>
      </dgm:t>
    </dgm:pt>
    <dgm:pt modelId="{E34D5816-3D8A-40A7-89A3-FC68FA0FCC9E}">
      <dgm:prSet/>
      <dgm:spPr/>
      <dgm:t>
        <a:bodyPr/>
        <a:lstStyle/>
        <a:p>
          <a:r>
            <a:rPr lang="el-GR" dirty="0" smtClean="0"/>
            <a:t>το θεσμικό πλαίσιο που ισχύει</a:t>
          </a:r>
          <a:endParaRPr lang="el-GR" dirty="0"/>
        </a:p>
      </dgm:t>
    </dgm:pt>
    <dgm:pt modelId="{8C67FE1D-3457-457E-98EE-960B19549E18}" type="parTrans" cxnId="{EFA942AB-1065-480C-82A0-B35EA291162D}">
      <dgm:prSet/>
      <dgm:spPr/>
      <dgm:t>
        <a:bodyPr/>
        <a:lstStyle/>
        <a:p>
          <a:endParaRPr lang="el-GR"/>
        </a:p>
      </dgm:t>
    </dgm:pt>
    <dgm:pt modelId="{A802BA0F-C6EE-4896-B87A-6884D0FA010B}" type="sibTrans" cxnId="{EFA942AB-1065-480C-82A0-B35EA291162D}">
      <dgm:prSet/>
      <dgm:spPr/>
      <dgm:t>
        <a:bodyPr/>
        <a:lstStyle/>
        <a:p>
          <a:endParaRPr lang="el-GR"/>
        </a:p>
      </dgm:t>
    </dgm:pt>
    <dgm:pt modelId="{13DA2583-CF23-4130-8CE9-CD3AD3395344}" type="pres">
      <dgm:prSet presAssocID="{41725385-E44E-49D4-9CDD-4278215A3B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87B4276-9A6E-42E6-ACF0-380C631F4924}" type="pres">
      <dgm:prSet presAssocID="{41725385-E44E-49D4-9CDD-4278215A3B14}" presName="arrow" presStyleLbl="bgShp" presStyleIdx="0" presStyleCnt="1"/>
      <dgm:spPr/>
    </dgm:pt>
    <dgm:pt modelId="{10FE47C0-6F3A-46F4-B0E8-851DE7AA7F36}" type="pres">
      <dgm:prSet presAssocID="{41725385-E44E-49D4-9CDD-4278215A3B14}" presName="points" presStyleCnt="0"/>
      <dgm:spPr/>
    </dgm:pt>
    <dgm:pt modelId="{9043727A-DD64-475E-8025-B93B0D2E3491}" type="pres">
      <dgm:prSet presAssocID="{9E5D316F-48AC-429A-9C3B-D6998A299997}" presName="compositeA" presStyleCnt="0"/>
      <dgm:spPr/>
    </dgm:pt>
    <dgm:pt modelId="{9AEA9E1F-A9E3-41A5-BC62-C536A7A6DF8B}" type="pres">
      <dgm:prSet presAssocID="{9E5D316F-48AC-429A-9C3B-D6998A299997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CC90C0-CAC4-4097-B83D-962C747964C9}" type="pres">
      <dgm:prSet presAssocID="{9E5D316F-48AC-429A-9C3B-D6998A299997}" presName="circleA" presStyleLbl="node1" presStyleIdx="0" presStyleCnt="5"/>
      <dgm:spPr/>
    </dgm:pt>
    <dgm:pt modelId="{4ACC0507-F0A6-4985-981B-CEA80DF70410}" type="pres">
      <dgm:prSet presAssocID="{9E5D316F-48AC-429A-9C3B-D6998A299997}" presName="spaceA" presStyleCnt="0"/>
      <dgm:spPr/>
    </dgm:pt>
    <dgm:pt modelId="{D29A6EE0-A5D3-47B0-92C2-91E5FE7D1870}" type="pres">
      <dgm:prSet presAssocID="{1F363B40-12C2-4D7A-BD58-A794326E2884}" presName="space" presStyleCnt="0"/>
      <dgm:spPr/>
    </dgm:pt>
    <dgm:pt modelId="{87F2F2B7-9505-44C0-84E6-4CB1A422A96B}" type="pres">
      <dgm:prSet presAssocID="{54C806E3-1263-47ED-82CD-8E947E29FB04}" presName="compositeB" presStyleCnt="0"/>
      <dgm:spPr/>
    </dgm:pt>
    <dgm:pt modelId="{59C9F82A-A65F-45F1-9A69-14BCA7877E4F}" type="pres">
      <dgm:prSet presAssocID="{54C806E3-1263-47ED-82CD-8E947E29FB0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66A086-AD39-47A3-B709-68DDAADFA721}" type="pres">
      <dgm:prSet presAssocID="{54C806E3-1263-47ED-82CD-8E947E29FB04}" presName="circleB" presStyleLbl="node1" presStyleIdx="1" presStyleCnt="5"/>
      <dgm:spPr/>
    </dgm:pt>
    <dgm:pt modelId="{EC6B6564-0F02-48BE-89DA-AB9F0FB94986}" type="pres">
      <dgm:prSet presAssocID="{54C806E3-1263-47ED-82CD-8E947E29FB04}" presName="spaceB" presStyleCnt="0"/>
      <dgm:spPr/>
    </dgm:pt>
    <dgm:pt modelId="{F0D8A456-5CB9-4281-94C6-8978205099F0}" type="pres">
      <dgm:prSet presAssocID="{A2857E1B-93BE-4125-A649-7E3D091265DE}" presName="space" presStyleCnt="0"/>
      <dgm:spPr/>
    </dgm:pt>
    <dgm:pt modelId="{F0A6E235-38F3-4D69-90D2-67BA5CE7FCAA}" type="pres">
      <dgm:prSet presAssocID="{1D7C123E-AB42-4B7C-B54D-D981C4AA5DED}" presName="compositeA" presStyleCnt="0"/>
      <dgm:spPr/>
    </dgm:pt>
    <dgm:pt modelId="{32730D31-1914-442D-8535-963C4BE4A059}" type="pres">
      <dgm:prSet presAssocID="{1D7C123E-AB42-4B7C-B54D-D981C4AA5DED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563CE1-6B80-4C1D-909E-8C1B9796DE3E}" type="pres">
      <dgm:prSet presAssocID="{1D7C123E-AB42-4B7C-B54D-D981C4AA5DED}" presName="circleA" presStyleLbl="node1" presStyleIdx="2" presStyleCnt="5"/>
      <dgm:spPr/>
    </dgm:pt>
    <dgm:pt modelId="{78D30F45-42E0-42A5-A33A-57E62FF40EE4}" type="pres">
      <dgm:prSet presAssocID="{1D7C123E-AB42-4B7C-B54D-D981C4AA5DED}" presName="spaceA" presStyleCnt="0"/>
      <dgm:spPr/>
    </dgm:pt>
    <dgm:pt modelId="{9050800D-B59A-46F7-965C-E0AB201787C5}" type="pres">
      <dgm:prSet presAssocID="{A3DDE879-B514-4019-8CEB-7159AE120EE8}" presName="space" presStyleCnt="0"/>
      <dgm:spPr/>
    </dgm:pt>
    <dgm:pt modelId="{AAD94316-9608-4D4E-A375-2B70B3AC62A0}" type="pres">
      <dgm:prSet presAssocID="{494834F7-8085-4282-983C-361FE4BFAD6B}" presName="compositeB" presStyleCnt="0"/>
      <dgm:spPr/>
    </dgm:pt>
    <dgm:pt modelId="{689FC38C-4B7F-40C9-B747-6CB954566D8A}" type="pres">
      <dgm:prSet presAssocID="{494834F7-8085-4282-983C-361FE4BFAD6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2557D2-123A-431C-B3DD-9C20EA37D021}" type="pres">
      <dgm:prSet presAssocID="{494834F7-8085-4282-983C-361FE4BFAD6B}" presName="circleB" presStyleLbl="node1" presStyleIdx="3" presStyleCnt="5"/>
      <dgm:spPr/>
    </dgm:pt>
    <dgm:pt modelId="{DADFB6C8-75CF-4083-BF56-64BCE163FE62}" type="pres">
      <dgm:prSet presAssocID="{494834F7-8085-4282-983C-361FE4BFAD6B}" presName="spaceB" presStyleCnt="0"/>
      <dgm:spPr/>
    </dgm:pt>
    <dgm:pt modelId="{F6DE0547-2F2F-452C-ADB2-11AC5D182C5C}" type="pres">
      <dgm:prSet presAssocID="{4ACA1D81-FE11-43FB-B09D-7072F68A26D0}" presName="space" presStyleCnt="0"/>
      <dgm:spPr/>
    </dgm:pt>
    <dgm:pt modelId="{10BDE806-0EA3-4C8C-87C6-31EA69E5B851}" type="pres">
      <dgm:prSet presAssocID="{E34D5816-3D8A-40A7-89A3-FC68FA0FCC9E}" presName="compositeA" presStyleCnt="0"/>
      <dgm:spPr/>
    </dgm:pt>
    <dgm:pt modelId="{35F96348-946A-47B9-A6EB-A2827E33B022}" type="pres">
      <dgm:prSet presAssocID="{E34D5816-3D8A-40A7-89A3-FC68FA0FCC9E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EDD2E0-E3BD-4AD0-A26F-60006AC65087}" type="pres">
      <dgm:prSet presAssocID="{E34D5816-3D8A-40A7-89A3-FC68FA0FCC9E}" presName="circleA" presStyleLbl="node1" presStyleIdx="4" presStyleCnt="5"/>
      <dgm:spPr/>
    </dgm:pt>
    <dgm:pt modelId="{7B090B9E-0605-47A9-84D8-BE2E88589975}" type="pres">
      <dgm:prSet presAssocID="{E34D5816-3D8A-40A7-89A3-FC68FA0FCC9E}" presName="spaceA" presStyleCnt="0"/>
      <dgm:spPr/>
    </dgm:pt>
  </dgm:ptLst>
  <dgm:cxnLst>
    <dgm:cxn modelId="{304DC9BF-5D81-45D3-B60A-4757D50BCBD0}" type="presOf" srcId="{494834F7-8085-4282-983C-361FE4BFAD6B}" destId="{689FC38C-4B7F-40C9-B747-6CB954566D8A}" srcOrd="0" destOrd="0" presId="urn:microsoft.com/office/officeart/2005/8/layout/hProcess11"/>
    <dgm:cxn modelId="{1F7151F3-36E5-4830-9099-8C5640CB4EDB}" type="presOf" srcId="{54C806E3-1263-47ED-82CD-8E947E29FB04}" destId="{59C9F82A-A65F-45F1-9A69-14BCA7877E4F}" srcOrd="0" destOrd="0" presId="urn:microsoft.com/office/officeart/2005/8/layout/hProcess11"/>
    <dgm:cxn modelId="{D440AC1A-B25D-47C9-86B5-829B1321DAAA}" srcId="{41725385-E44E-49D4-9CDD-4278215A3B14}" destId="{494834F7-8085-4282-983C-361FE4BFAD6B}" srcOrd="3" destOrd="0" parTransId="{BF6612C6-09F2-44C4-857D-BA86181DAAE5}" sibTransId="{4ACA1D81-FE11-43FB-B09D-7072F68A26D0}"/>
    <dgm:cxn modelId="{DE896AC7-778E-4E8C-B0F8-3CC9DFF7F346}" type="presOf" srcId="{41725385-E44E-49D4-9CDD-4278215A3B14}" destId="{13DA2583-CF23-4130-8CE9-CD3AD3395344}" srcOrd="0" destOrd="0" presId="urn:microsoft.com/office/officeart/2005/8/layout/hProcess11"/>
    <dgm:cxn modelId="{A1F50D7B-5A13-459C-B707-48ACEF2C0B95}" type="presOf" srcId="{1D7C123E-AB42-4B7C-B54D-D981C4AA5DED}" destId="{32730D31-1914-442D-8535-963C4BE4A059}" srcOrd="0" destOrd="0" presId="urn:microsoft.com/office/officeart/2005/8/layout/hProcess11"/>
    <dgm:cxn modelId="{273F82CF-6E0B-49C2-8A87-FE4883EE889D}" srcId="{41725385-E44E-49D4-9CDD-4278215A3B14}" destId="{1D7C123E-AB42-4B7C-B54D-D981C4AA5DED}" srcOrd="2" destOrd="0" parTransId="{B9E465D5-CD49-49EF-AAF1-AEF848565872}" sibTransId="{A3DDE879-B514-4019-8CEB-7159AE120EE8}"/>
    <dgm:cxn modelId="{79C36465-7307-4C82-83D1-772C138F8576}" srcId="{41725385-E44E-49D4-9CDD-4278215A3B14}" destId="{54C806E3-1263-47ED-82CD-8E947E29FB04}" srcOrd="1" destOrd="0" parTransId="{AC934012-8A05-4E5A-8EE1-65E480C3FAA6}" sibTransId="{A2857E1B-93BE-4125-A649-7E3D091265DE}"/>
    <dgm:cxn modelId="{EFA942AB-1065-480C-82A0-B35EA291162D}" srcId="{41725385-E44E-49D4-9CDD-4278215A3B14}" destId="{E34D5816-3D8A-40A7-89A3-FC68FA0FCC9E}" srcOrd="4" destOrd="0" parTransId="{8C67FE1D-3457-457E-98EE-960B19549E18}" sibTransId="{A802BA0F-C6EE-4896-B87A-6884D0FA010B}"/>
    <dgm:cxn modelId="{AA14191B-F4B5-4148-BE67-EB60972F0777}" type="presOf" srcId="{E34D5816-3D8A-40A7-89A3-FC68FA0FCC9E}" destId="{35F96348-946A-47B9-A6EB-A2827E33B022}" srcOrd="0" destOrd="0" presId="urn:microsoft.com/office/officeart/2005/8/layout/hProcess11"/>
    <dgm:cxn modelId="{143CE0A9-C44A-4135-A5C8-E9472C49105E}" srcId="{41725385-E44E-49D4-9CDD-4278215A3B14}" destId="{9E5D316F-48AC-429A-9C3B-D6998A299997}" srcOrd="0" destOrd="0" parTransId="{A4F52E0C-01F9-4C52-8403-4E98A3EBAA01}" sibTransId="{1F363B40-12C2-4D7A-BD58-A794326E2884}"/>
    <dgm:cxn modelId="{41B016A3-73D3-4920-9F5B-295173A1E029}" type="presOf" srcId="{9E5D316F-48AC-429A-9C3B-D6998A299997}" destId="{9AEA9E1F-A9E3-41A5-BC62-C536A7A6DF8B}" srcOrd="0" destOrd="0" presId="urn:microsoft.com/office/officeart/2005/8/layout/hProcess11"/>
    <dgm:cxn modelId="{DCFBAB06-902A-48AA-BA84-55E5E5C4C3A8}" type="presParOf" srcId="{13DA2583-CF23-4130-8CE9-CD3AD3395344}" destId="{987B4276-9A6E-42E6-ACF0-380C631F4924}" srcOrd="0" destOrd="0" presId="urn:microsoft.com/office/officeart/2005/8/layout/hProcess11"/>
    <dgm:cxn modelId="{160B9409-123D-4F08-AA74-380EA4D01669}" type="presParOf" srcId="{13DA2583-CF23-4130-8CE9-CD3AD3395344}" destId="{10FE47C0-6F3A-46F4-B0E8-851DE7AA7F36}" srcOrd="1" destOrd="0" presId="urn:microsoft.com/office/officeart/2005/8/layout/hProcess11"/>
    <dgm:cxn modelId="{B9392889-F29C-4BCC-A737-E57E98FB363E}" type="presParOf" srcId="{10FE47C0-6F3A-46F4-B0E8-851DE7AA7F36}" destId="{9043727A-DD64-475E-8025-B93B0D2E3491}" srcOrd="0" destOrd="0" presId="urn:microsoft.com/office/officeart/2005/8/layout/hProcess11"/>
    <dgm:cxn modelId="{B12FAFF4-6AD0-4A6B-B2AF-8C490A42FBBD}" type="presParOf" srcId="{9043727A-DD64-475E-8025-B93B0D2E3491}" destId="{9AEA9E1F-A9E3-41A5-BC62-C536A7A6DF8B}" srcOrd="0" destOrd="0" presId="urn:microsoft.com/office/officeart/2005/8/layout/hProcess11"/>
    <dgm:cxn modelId="{81DBA5C3-F217-4FA9-9B8F-3178EA40D618}" type="presParOf" srcId="{9043727A-DD64-475E-8025-B93B0D2E3491}" destId="{FFCC90C0-CAC4-4097-B83D-962C747964C9}" srcOrd="1" destOrd="0" presId="urn:microsoft.com/office/officeart/2005/8/layout/hProcess11"/>
    <dgm:cxn modelId="{FCFF5172-8AD6-45BE-AC24-A673A4AA8092}" type="presParOf" srcId="{9043727A-DD64-475E-8025-B93B0D2E3491}" destId="{4ACC0507-F0A6-4985-981B-CEA80DF70410}" srcOrd="2" destOrd="0" presId="urn:microsoft.com/office/officeart/2005/8/layout/hProcess11"/>
    <dgm:cxn modelId="{CAE5ACDE-8D9B-4C68-B679-4679631F7BC0}" type="presParOf" srcId="{10FE47C0-6F3A-46F4-B0E8-851DE7AA7F36}" destId="{D29A6EE0-A5D3-47B0-92C2-91E5FE7D1870}" srcOrd="1" destOrd="0" presId="urn:microsoft.com/office/officeart/2005/8/layout/hProcess11"/>
    <dgm:cxn modelId="{89445162-7A1F-43C3-86E1-B8A02B228164}" type="presParOf" srcId="{10FE47C0-6F3A-46F4-B0E8-851DE7AA7F36}" destId="{87F2F2B7-9505-44C0-84E6-4CB1A422A96B}" srcOrd="2" destOrd="0" presId="urn:microsoft.com/office/officeart/2005/8/layout/hProcess11"/>
    <dgm:cxn modelId="{49CF35BF-0221-4C19-8B91-D65D73733E35}" type="presParOf" srcId="{87F2F2B7-9505-44C0-84E6-4CB1A422A96B}" destId="{59C9F82A-A65F-45F1-9A69-14BCA7877E4F}" srcOrd="0" destOrd="0" presId="urn:microsoft.com/office/officeart/2005/8/layout/hProcess11"/>
    <dgm:cxn modelId="{C33707FE-46BB-4B3E-AEB8-C9B37D2873B5}" type="presParOf" srcId="{87F2F2B7-9505-44C0-84E6-4CB1A422A96B}" destId="{C266A086-AD39-47A3-B709-68DDAADFA721}" srcOrd="1" destOrd="0" presId="urn:microsoft.com/office/officeart/2005/8/layout/hProcess11"/>
    <dgm:cxn modelId="{8C55F33D-265B-4160-ADEE-8C46BBE52B45}" type="presParOf" srcId="{87F2F2B7-9505-44C0-84E6-4CB1A422A96B}" destId="{EC6B6564-0F02-48BE-89DA-AB9F0FB94986}" srcOrd="2" destOrd="0" presId="urn:microsoft.com/office/officeart/2005/8/layout/hProcess11"/>
    <dgm:cxn modelId="{3053BDD6-EAA7-452E-8085-48E5F6CDEA00}" type="presParOf" srcId="{10FE47C0-6F3A-46F4-B0E8-851DE7AA7F36}" destId="{F0D8A456-5CB9-4281-94C6-8978205099F0}" srcOrd="3" destOrd="0" presId="urn:microsoft.com/office/officeart/2005/8/layout/hProcess11"/>
    <dgm:cxn modelId="{43B0B09D-95DE-43DF-88CC-E8D9BBA99DCB}" type="presParOf" srcId="{10FE47C0-6F3A-46F4-B0E8-851DE7AA7F36}" destId="{F0A6E235-38F3-4D69-90D2-67BA5CE7FCAA}" srcOrd="4" destOrd="0" presId="urn:microsoft.com/office/officeart/2005/8/layout/hProcess11"/>
    <dgm:cxn modelId="{D2798C23-5A13-42CA-99C1-953CC1E45C7E}" type="presParOf" srcId="{F0A6E235-38F3-4D69-90D2-67BA5CE7FCAA}" destId="{32730D31-1914-442D-8535-963C4BE4A059}" srcOrd="0" destOrd="0" presId="urn:microsoft.com/office/officeart/2005/8/layout/hProcess11"/>
    <dgm:cxn modelId="{88638E0A-4230-40AE-8C6C-0CCBBFB2FA7B}" type="presParOf" srcId="{F0A6E235-38F3-4D69-90D2-67BA5CE7FCAA}" destId="{D7563CE1-6B80-4C1D-909E-8C1B9796DE3E}" srcOrd="1" destOrd="0" presId="urn:microsoft.com/office/officeart/2005/8/layout/hProcess11"/>
    <dgm:cxn modelId="{E8D529E0-6D25-4527-89E2-7CEC7678E225}" type="presParOf" srcId="{F0A6E235-38F3-4D69-90D2-67BA5CE7FCAA}" destId="{78D30F45-42E0-42A5-A33A-57E62FF40EE4}" srcOrd="2" destOrd="0" presId="urn:microsoft.com/office/officeart/2005/8/layout/hProcess11"/>
    <dgm:cxn modelId="{CE72C2B8-C5E8-4085-83E4-13BCFA49B816}" type="presParOf" srcId="{10FE47C0-6F3A-46F4-B0E8-851DE7AA7F36}" destId="{9050800D-B59A-46F7-965C-E0AB201787C5}" srcOrd="5" destOrd="0" presId="urn:microsoft.com/office/officeart/2005/8/layout/hProcess11"/>
    <dgm:cxn modelId="{37642A02-9FEF-4908-9D6C-F1F05208D731}" type="presParOf" srcId="{10FE47C0-6F3A-46F4-B0E8-851DE7AA7F36}" destId="{AAD94316-9608-4D4E-A375-2B70B3AC62A0}" srcOrd="6" destOrd="0" presId="urn:microsoft.com/office/officeart/2005/8/layout/hProcess11"/>
    <dgm:cxn modelId="{FF34E72E-7C4F-4FC6-B411-240EBFF2905B}" type="presParOf" srcId="{AAD94316-9608-4D4E-A375-2B70B3AC62A0}" destId="{689FC38C-4B7F-40C9-B747-6CB954566D8A}" srcOrd="0" destOrd="0" presId="urn:microsoft.com/office/officeart/2005/8/layout/hProcess11"/>
    <dgm:cxn modelId="{1A1AC786-3AC1-4AE6-96C7-DDE5D579876A}" type="presParOf" srcId="{AAD94316-9608-4D4E-A375-2B70B3AC62A0}" destId="{B02557D2-123A-431C-B3DD-9C20EA37D021}" srcOrd="1" destOrd="0" presId="urn:microsoft.com/office/officeart/2005/8/layout/hProcess11"/>
    <dgm:cxn modelId="{B47875E1-97D7-480E-8426-28B0D7E0579D}" type="presParOf" srcId="{AAD94316-9608-4D4E-A375-2B70B3AC62A0}" destId="{DADFB6C8-75CF-4083-BF56-64BCE163FE62}" srcOrd="2" destOrd="0" presId="urn:microsoft.com/office/officeart/2005/8/layout/hProcess11"/>
    <dgm:cxn modelId="{78CDFF09-30CE-498B-A274-D8CB3827A806}" type="presParOf" srcId="{10FE47C0-6F3A-46F4-B0E8-851DE7AA7F36}" destId="{F6DE0547-2F2F-452C-ADB2-11AC5D182C5C}" srcOrd="7" destOrd="0" presId="urn:microsoft.com/office/officeart/2005/8/layout/hProcess11"/>
    <dgm:cxn modelId="{85C99216-59BA-40DE-84B8-C1D852F6E03E}" type="presParOf" srcId="{10FE47C0-6F3A-46F4-B0E8-851DE7AA7F36}" destId="{10BDE806-0EA3-4C8C-87C6-31EA69E5B851}" srcOrd="8" destOrd="0" presId="urn:microsoft.com/office/officeart/2005/8/layout/hProcess11"/>
    <dgm:cxn modelId="{5F1582E2-A3D9-473C-B903-FA1F3D656183}" type="presParOf" srcId="{10BDE806-0EA3-4C8C-87C6-31EA69E5B851}" destId="{35F96348-946A-47B9-A6EB-A2827E33B022}" srcOrd="0" destOrd="0" presId="urn:microsoft.com/office/officeart/2005/8/layout/hProcess11"/>
    <dgm:cxn modelId="{15906299-D177-49F3-9F39-89CEC00A65EB}" type="presParOf" srcId="{10BDE806-0EA3-4C8C-87C6-31EA69E5B851}" destId="{B3EDD2E0-E3BD-4AD0-A26F-60006AC65087}" srcOrd="1" destOrd="0" presId="urn:microsoft.com/office/officeart/2005/8/layout/hProcess11"/>
    <dgm:cxn modelId="{7EE590EA-5487-4928-AB1D-948EE2972CB1}" type="presParOf" srcId="{10BDE806-0EA3-4C8C-87C6-31EA69E5B851}" destId="{7B090B9E-0605-47A9-84D8-BE2E885899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49577-067A-4CC2-A749-DE312103FFFE}">
      <dsp:nvSpPr>
        <dsp:cNvPr id="0" name=""/>
        <dsp:cNvSpPr/>
      </dsp:nvSpPr>
      <dsp:spPr>
        <a:xfrm>
          <a:off x="2944564" y="1182778"/>
          <a:ext cx="1137791" cy="54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06"/>
              </a:lnTo>
              <a:lnTo>
                <a:pt x="1137791" y="369006"/>
              </a:lnTo>
              <a:lnTo>
                <a:pt x="1137791" y="54148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FF661-EE96-41E9-AC36-74A8F277FD06}">
      <dsp:nvSpPr>
        <dsp:cNvPr id="0" name=""/>
        <dsp:cNvSpPr/>
      </dsp:nvSpPr>
      <dsp:spPr>
        <a:xfrm>
          <a:off x="1806773" y="1182778"/>
          <a:ext cx="1137791" cy="541485"/>
        </a:xfrm>
        <a:custGeom>
          <a:avLst/>
          <a:gdLst/>
          <a:ahLst/>
          <a:cxnLst/>
          <a:rect l="0" t="0" r="0" b="0"/>
          <a:pathLst>
            <a:path>
              <a:moveTo>
                <a:pt x="1137791" y="0"/>
              </a:moveTo>
              <a:lnTo>
                <a:pt x="1137791" y="369006"/>
              </a:lnTo>
              <a:lnTo>
                <a:pt x="0" y="369006"/>
              </a:lnTo>
              <a:lnTo>
                <a:pt x="0" y="54148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E640D-3153-4A85-A15E-884F653FA054}">
      <dsp:nvSpPr>
        <dsp:cNvPr id="0" name=""/>
        <dsp:cNvSpPr/>
      </dsp:nvSpPr>
      <dsp:spPr>
        <a:xfrm>
          <a:off x="2013644" y="510"/>
          <a:ext cx="1861839" cy="1182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44B22-7296-43F9-83BD-E9CB1D776D36}">
      <dsp:nvSpPr>
        <dsp:cNvPr id="0" name=""/>
        <dsp:cNvSpPr/>
      </dsp:nvSpPr>
      <dsp:spPr>
        <a:xfrm>
          <a:off x="2220515" y="197037"/>
          <a:ext cx="1861839" cy="1182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Έννοια της διοίκησης με </a:t>
          </a:r>
          <a:r>
            <a:rPr lang="el-GR" sz="1800" b="1" kern="1200" dirty="0" smtClean="0"/>
            <a:t>αναφορές</a:t>
          </a:r>
          <a:endParaRPr lang="el-GR" sz="1800" b="1" kern="1200" dirty="0"/>
        </a:p>
      </dsp:txBody>
      <dsp:txXfrm>
        <a:off x="2220515" y="197037"/>
        <a:ext cx="1861839" cy="1182268"/>
      </dsp:txXfrm>
    </dsp:sp>
    <dsp:sp modelId="{7992A3A1-E449-4A63-A8E8-90FA21DD3923}">
      <dsp:nvSpPr>
        <dsp:cNvPr id="0" name=""/>
        <dsp:cNvSpPr/>
      </dsp:nvSpPr>
      <dsp:spPr>
        <a:xfrm>
          <a:off x="875853" y="1724263"/>
          <a:ext cx="1861839" cy="11822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B86A3-5B5A-4B60-B25E-6ECAD50460BB}">
      <dsp:nvSpPr>
        <dsp:cNvPr id="0" name=""/>
        <dsp:cNvSpPr/>
      </dsp:nvSpPr>
      <dsp:spPr>
        <a:xfrm>
          <a:off x="1082724" y="1920791"/>
          <a:ext cx="1861839" cy="1182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Σε Αιγυπτιακούς παπύρους του 1300π.Χ.</a:t>
          </a:r>
          <a:endParaRPr lang="el-GR" sz="1800" kern="1200" dirty="0"/>
        </a:p>
      </dsp:txBody>
      <dsp:txXfrm>
        <a:off x="1082724" y="1920791"/>
        <a:ext cx="1861839" cy="1182268"/>
      </dsp:txXfrm>
    </dsp:sp>
    <dsp:sp modelId="{C49DF1BB-3322-4D34-945C-992E483882F6}">
      <dsp:nvSpPr>
        <dsp:cNvPr id="0" name=""/>
        <dsp:cNvSpPr/>
      </dsp:nvSpPr>
      <dsp:spPr>
        <a:xfrm>
          <a:off x="3151435" y="1724263"/>
          <a:ext cx="1861839" cy="1182268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6CEE7-639D-41BC-ABC4-AD8501B887EA}">
      <dsp:nvSpPr>
        <dsp:cNvPr id="0" name=""/>
        <dsp:cNvSpPr/>
      </dsp:nvSpPr>
      <dsp:spPr>
        <a:xfrm>
          <a:off x="3358306" y="1920791"/>
          <a:ext cx="1861839" cy="1182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Στην αρχαία Κίνα</a:t>
          </a:r>
          <a:endParaRPr lang="el-GR" sz="1800" kern="1200" dirty="0"/>
        </a:p>
      </dsp:txBody>
      <dsp:txXfrm>
        <a:off x="3358306" y="1920791"/>
        <a:ext cx="1861839" cy="11822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0E054-50E5-454A-A6F4-BE463E5C702D}">
      <dsp:nvSpPr>
        <dsp:cNvPr id="0" name=""/>
        <dsp:cNvSpPr/>
      </dsp:nvSpPr>
      <dsp:spPr>
        <a:xfrm>
          <a:off x="0" y="652462"/>
          <a:ext cx="8929718" cy="86995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F8DE8-5DD0-4AC5-8E49-E02A92B8AAC3}">
      <dsp:nvSpPr>
        <dsp:cNvPr id="0" name=""/>
        <dsp:cNvSpPr/>
      </dsp:nvSpPr>
      <dsp:spPr>
        <a:xfrm>
          <a:off x="3924" y="0"/>
          <a:ext cx="2589967" cy="86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εσωτερικούς</a:t>
          </a:r>
          <a:endParaRPr lang="el-GR" sz="1500" b="1" kern="1200" dirty="0"/>
        </a:p>
      </dsp:txBody>
      <dsp:txXfrm>
        <a:off x="3924" y="0"/>
        <a:ext cx="2589967" cy="869950"/>
      </dsp:txXfrm>
    </dsp:sp>
    <dsp:sp modelId="{32C56717-23DD-43E0-93C6-82204CE35552}">
      <dsp:nvSpPr>
        <dsp:cNvPr id="0" name=""/>
        <dsp:cNvSpPr/>
      </dsp:nvSpPr>
      <dsp:spPr>
        <a:xfrm>
          <a:off x="1190163" y="978694"/>
          <a:ext cx="217487" cy="2174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5A6B7-4C3D-4C62-A2AD-6472FB005718}">
      <dsp:nvSpPr>
        <dsp:cNvPr id="0" name=""/>
        <dsp:cNvSpPr/>
      </dsp:nvSpPr>
      <dsp:spPr>
        <a:xfrm>
          <a:off x="2723389" y="1304925"/>
          <a:ext cx="2589967" cy="86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η καταλληλότητα στελεχών και ηλεκτρομηχανολογικού εξοπλισμού</a:t>
          </a:r>
          <a:endParaRPr lang="el-GR" sz="1500" kern="1200" dirty="0"/>
        </a:p>
      </dsp:txBody>
      <dsp:txXfrm>
        <a:off x="2723389" y="1304925"/>
        <a:ext cx="2589967" cy="869950"/>
      </dsp:txXfrm>
    </dsp:sp>
    <dsp:sp modelId="{872ED82A-E811-4BA2-9556-AA400452E010}">
      <dsp:nvSpPr>
        <dsp:cNvPr id="0" name=""/>
        <dsp:cNvSpPr/>
      </dsp:nvSpPr>
      <dsp:spPr>
        <a:xfrm>
          <a:off x="3909629" y="978694"/>
          <a:ext cx="217487" cy="217487"/>
        </a:xfrm>
        <a:prstGeom prst="ellipse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A045D-9F0D-440D-8480-482853A0CD04}">
      <dsp:nvSpPr>
        <dsp:cNvPr id="0" name=""/>
        <dsp:cNvSpPr/>
      </dsp:nvSpPr>
      <dsp:spPr>
        <a:xfrm>
          <a:off x="5442854" y="0"/>
          <a:ext cx="2589967" cy="86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οι οικονομικές δυνατότητες της επιχείρησης</a:t>
          </a:r>
          <a:endParaRPr lang="el-GR" sz="1500" kern="1200" dirty="0"/>
        </a:p>
      </dsp:txBody>
      <dsp:txXfrm>
        <a:off x="5442854" y="0"/>
        <a:ext cx="2589967" cy="869950"/>
      </dsp:txXfrm>
    </dsp:sp>
    <dsp:sp modelId="{76FC9C82-9FA3-462A-BBC5-8EBFCA98F2CC}">
      <dsp:nvSpPr>
        <dsp:cNvPr id="0" name=""/>
        <dsp:cNvSpPr/>
      </dsp:nvSpPr>
      <dsp:spPr>
        <a:xfrm>
          <a:off x="6629094" y="978694"/>
          <a:ext cx="217487" cy="217487"/>
        </a:xfrm>
        <a:prstGeom prst="ellips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B4276-9A6E-42E6-ACF0-380C631F4924}">
      <dsp:nvSpPr>
        <dsp:cNvPr id="0" name=""/>
        <dsp:cNvSpPr/>
      </dsp:nvSpPr>
      <dsp:spPr>
        <a:xfrm>
          <a:off x="0" y="802482"/>
          <a:ext cx="9144000" cy="106997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A9E1F-A9E3-41A5-BC62-C536A7A6DF8B}">
      <dsp:nvSpPr>
        <dsp:cNvPr id="0" name=""/>
        <dsp:cNvSpPr/>
      </dsp:nvSpPr>
      <dsp:spPr>
        <a:xfrm>
          <a:off x="3616" y="0"/>
          <a:ext cx="1581224" cy="106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εξωτερικούς</a:t>
          </a:r>
          <a:endParaRPr lang="el-GR" sz="1600" b="1" kern="1200" dirty="0"/>
        </a:p>
      </dsp:txBody>
      <dsp:txXfrm>
        <a:off x="3616" y="0"/>
        <a:ext cx="1581224" cy="1069976"/>
      </dsp:txXfrm>
    </dsp:sp>
    <dsp:sp modelId="{FFCC90C0-CAC4-4097-B83D-962C747964C9}">
      <dsp:nvSpPr>
        <dsp:cNvPr id="0" name=""/>
        <dsp:cNvSpPr/>
      </dsp:nvSpPr>
      <dsp:spPr>
        <a:xfrm>
          <a:off x="660481" y="1203723"/>
          <a:ext cx="267494" cy="267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9F82A-A65F-45F1-9A69-14BCA7877E4F}">
      <dsp:nvSpPr>
        <dsp:cNvPr id="0" name=""/>
        <dsp:cNvSpPr/>
      </dsp:nvSpPr>
      <dsp:spPr>
        <a:xfrm>
          <a:off x="1663902" y="1604965"/>
          <a:ext cx="1581224" cy="106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η οικονομική κατάσταση της αγοράς</a:t>
          </a:r>
          <a:endParaRPr lang="el-GR" sz="1600" kern="1200" dirty="0"/>
        </a:p>
      </dsp:txBody>
      <dsp:txXfrm>
        <a:off x="1663902" y="1604965"/>
        <a:ext cx="1581224" cy="1069976"/>
      </dsp:txXfrm>
    </dsp:sp>
    <dsp:sp modelId="{C266A086-AD39-47A3-B709-68DDAADFA721}">
      <dsp:nvSpPr>
        <dsp:cNvPr id="0" name=""/>
        <dsp:cNvSpPr/>
      </dsp:nvSpPr>
      <dsp:spPr>
        <a:xfrm>
          <a:off x="2320767" y="1203723"/>
          <a:ext cx="267494" cy="267494"/>
        </a:xfrm>
        <a:prstGeom prst="ellipse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30D31-1914-442D-8535-963C4BE4A059}">
      <dsp:nvSpPr>
        <dsp:cNvPr id="0" name=""/>
        <dsp:cNvSpPr/>
      </dsp:nvSpPr>
      <dsp:spPr>
        <a:xfrm>
          <a:off x="3324187" y="0"/>
          <a:ext cx="1581224" cy="106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η παραγωγική δυνατότητα των ανταγωνιστών</a:t>
          </a:r>
          <a:endParaRPr lang="el-GR" sz="1600" kern="1200" dirty="0"/>
        </a:p>
      </dsp:txBody>
      <dsp:txXfrm>
        <a:off x="3324187" y="0"/>
        <a:ext cx="1581224" cy="1069976"/>
      </dsp:txXfrm>
    </dsp:sp>
    <dsp:sp modelId="{D7563CE1-6B80-4C1D-909E-8C1B9796DE3E}">
      <dsp:nvSpPr>
        <dsp:cNvPr id="0" name=""/>
        <dsp:cNvSpPr/>
      </dsp:nvSpPr>
      <dsp:spPr>
        <a:xfrm>
          <a:off x="3981052" y="1203723"/>
          <a:ext cx="267494" cy="267494"/>
        </a:xfrm>
        <a:prstGeom prst="ellipse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FC38C-4B7F-40C9-B747-6CB954566D8A}">
      <dsp:nvSpPr>
        <dsp:cNvPr id="0" name=""/>
        <dsp:cNvSpPr/>
      </dsp:nvSpPr>
      <dsp:spPr>
        <a:xfrm>
          <a:off x="4984473" y="1604965"/>
          <a:ext cx="1581224" cy="106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οι προτιμήσεις των καταναλωτών</a:t>
          </a:r>
          <a:endParaRPr lang="el-GR" sz="1600" kern="1200" dirty="0"/>
        </a:p>
      </dsp:txBody>
      <dsp:txXfrm>
        <a:off x="4984473" y="1604965"/>
        <a:ext cx="1581224" cy="1069976"/>
      </dsp:txXfrm>
    </dsp:sp>
    <dsp:sp modelId="{B02557D2-123A-431C-B3DD-9C20EA37D021}">
      <dsp:nvSpPr>
        <dsp:cNvPr id="0" name=""/>
        <dsp:cNvSpPr/>
      </dsp:nvSpPr>
      <dsp:spPr>
        <a:xfrm>
          <a:off x="5641338" y="1203723"/>
          <a:ext cx="267494" cy="267494"/>
        </a:xfrm>
        <a:prstGeom prst="ellipse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96348-946A-47B9-A6EB-A2827E33B022}">
      <dsp:nvSpPr>
        <dsp:cNvPr id="0" name=""/>
        <dsp:cNvSpPr/>
      </dsp:nvSpPr>
      <dsp:spPr>
        <a:xfrm>
          <a:off x="6644759" y="0"/>
          <a:ext cx="1581224" cy="106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το θεσμικό πλαίσιο που ισχύει</a:t>
          </a:r>
          <a:endParaRPr lang="el-GR" sz="1600" kern="1200" dirty="0"/>
        </a:p>
      </dsp:txBody>
      <dsp:txXfrm>
        <a:off x="6644759" y="0"/>
        <a:ext cx="1581224" cy="1069976"/>
      </dsp:txXfrm>
    </dsp:sp>
    <dsp:sp modelId="{B3EDD2E0-E3BD-4AD0-A26F-60006AC65087}">
      <dsp:nvSpPr>
        <dsp:cNvPr id="0" name=""/>
        <dsp:cNvSpPr/>
      </dsp:nvSpPr>
      <dsp:spPr>
        <a:xfrm>
          <a:off x="7301624" y="1203723"/>
          <a:ext cx="267494" cy="267494"/>
        </a:xfrm>
        <a:prstGeom prst="ellipse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13620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/>
              <a:t>2.2 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Η Έννοια της Διοίκησης</a:t>
            </a:r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5214942" y="3143248"/>
            <a:ext cx="135732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6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496"/>
            <a:ext cx="4832853" cy="321471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Αντικείμενο της επιστήμης της Διοίκησης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Οι οργανισμοί</a:t>
            </a:r>
            <a:r>
              <a:rPr lang="el-GR" dirty="0" smtClean="0"/>
              <a:t> (κερδοσκοπικοί, κοινωφελείς, διάφορα ιδρύματα κ.α.)</a:t>
            </a:r>
            <a:endParaRPr lang="el-GR" dirty="0"/>
          </a:p>
        </p:txBody>
      </p:sp>
      <p:pic>
        <p:nvPicPr>
          <p:cNvPr id="24578" name="Picture 2" descr="Μέλοι ΕΑΔ - Φορείς Οργανισμο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000504"/>
            <a:ext cx="604730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 οποιοσδήποτε οργανισμός </a:t>
            </a:r>
            <a:br>
              <a:rPr lang="el-GR" dirty="0" smtClean="0"/>
            </a:br>
            <a:r>
              <a:rPr lang="el-GR" sz="3100" dirty="0" smtClean="0">
                <a:solidFill>
                  <a:schemeClr val="tx1"/>
                </a:solidFill>
              </a:rPr>
              <a:t>(π.χ. σχολείο)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 anchor="ctr"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Αποτελείται από ένα σύνολο ανθρώπων</a:t>
            </a:r>
            <a:r>
              <a:rPr lang="el-GR" dirty="0" smtClean="0"/>
              <a:t> που συνθέτουν μία ομάδα η οποία υποστηρίζεται από κτήρια, μηχανήματα, χρηματικούς πόρους κ.τ.λ. </a:t>
            </a:r>
          </a:p>
          <a:p>
            <a:endParaRPr lang="el-GR" dirty="0" smtClean="0"/>
          </a:p>
          <a:p>
            <a:r>
              <a:rPr lang="el-GR" b="1" dirty="0" smtClean="0">
                <a:solidFill>
                  <a:srgbClr val="002060"/>
                </a:solidFill>
              </a:rPr>
              <a:t>Επιδιώκει συγκεκριμένους σκοπούς </a:t>
            </a:r>
            <a:r>
              <a:rPr lang="el-GR" dirty="0" smtClean="0"/>
              <a:t>όπως το σχολείο επιδιώκει μόρφωση και κοινωνικές δραστηριότητες.</a:t>
            </a:r>
          </a:p>
          <a:p>
            <a:endParaRPr lang="el-GR" dirty="0" smtClean="0"/>
          </a:p>
          <a:p>
            <a:r>
              <a:rPr lang="el-GR" b="1" dirty="0" smtClean="0">
                <a:solidFill>
                  <a:srgbClr val="002060"/>
                </a:solidFill>
              </a:rPr>
              <a:t>Καταβάλλει συστηματική προσπάθεια διαχειριζόμενη κατάλληλα τους πόρους που διαθέτει </a:t>
            </a:r>
            <a:r>
              <a:rPr lang="el-GR" dirty="0" smtClean="0"/>
              <a:t>(ανθρώπους, χρήματα, μηχανήματα κτλ) ώστε η ομάδα να  παραμείνει λειτουργική και να προσεγγίζει την επίτευξη των στόχων.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l-GR" dirty="0" smtClean="0"/>
              <a:t>Η διοίκηση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3214710"/>
          </a:xfrm>
        </p:spPr>
        <p:txBody>
          <a:bodyPr/>
          <a:lstStyle/>
          <a:p>
            <a:r>
              <a:rPr lang="el-GR" dirty="0" smtClean="0"/>
              <a:t>είναι αναγκαία σε κάθε μορφή οργανωμένης συνεργασίας, καθώς και σε όλα τα επίπεδα, σε έναν οργανισμό ή σε  μία επιχείρηση.</a:t>
            </a:r>
          </a:p>
          <a:p>
            <a:r>
              <a:rPr lang="el-GR" dirty="0" smtClean="0"/>
              <a:t>Εφαρμόζει γνώσεις και δεξιότητες, ώστε να επιτύχει ένα επιθυμητό πρακτικό αποτέλεσμα για την επιχείρηση, σε συγκεκριμένο οικονομικό περιβάλλον.</a:t>
            </a:r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7357"/>
            <a:ext cx="9144000" cy="235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33575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Έτσι, αυτός που «ηγείται»</a:t>
            </a:r>
          </a:p>
          <a:p>
            <a:r>
              <a:rPr lang="el-GR" dirty="0" smtClean="0"/>
              <a:t>σε ένα κατάστημα</a:t>
            </a:r>
          </a:p>
          <a:p>
            <a:r>
              <a:rPr lang="el-GR" dirty="0" smtClean="0"/>
              <a:t>σε ένα σχολείο</a:t>
            </a:r>
          </a:p>
          <a:p>
            <a:r>
              <a:rPr lang="el-GR" dirty="0" smtClean="0"/>
              <a:t>σε μία στρατιωτική μονάδα</a:t>
            </a:r>
          </a:p>
          <a:p>
            <a:r>
              <a:rPr lang="el-GR" dirty="0" smtClean="0"/>
              <a:t>σε ένα τμήμα μέσα σε έναν οργανισμό</a:t>
            </a:r>
          </a:p>
          <a:p>
            <a:pPr>
              <a:buNone/>
            </a:pPr>
            <a:r>
              <a:rPr lang="el-GR" dirty="0" smtClean="0"/>
              <a:t>Κατά την άσκηση των καθηκόντων του, θα πρέπει να λαμβάνει υπόψη του </a:t>
            </a:r>
            <a:r>
              <a:rPr lang="el-GR" b="1" dirty="0" smtClean="0"/>
              <a:t>τις πολύμορφες επιδράσεις </a:t>
            </a:r>
            <a:r>
              <a:rPr lang="el-GR" dirty="0" smtClean="0"/>
              <a:t>που επηρεάζουν την εργασία του.</a:t>
            </a:r>
          </a:p>
          <a:p>
            <a:pPr>
              <a:buNone/>
            </a:pPr>
            <a:r>
              <a:rPr lang="el-GR" dirty="0" smtClean="0"/>
              <a:t>Αυτές μπορεί να προέρχονται από </a:t>
            </a:r>
            <a:r>
              <a:rPr lang="el-GR" b="1" dirty="0" smtClean="0"/>
              <a:t>το εσωτερικό </a:t>
            </a:r>
            <a:r>
              <a:rPr lang="el-GR" dirty="0" smtClean="0"/>
              <a:t>ή το </a:t>
            </a:r>
            <a:r>
              <a:rPr lang="el-GR" b="1" dirty="0" smtClean="0"/>
              <a:t>εξωτερικό</a:t>
            </a:r>
            <a:r>
              <a:rPr lang="el-GR" dirty="0" smtClean="0"/>
              <a:t> περιβάλλον του οργανισμού.</a:t>
            </a:r>
            <a:endParaRPr lang="el-GR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43332"/>
            <a:ext cx="8515350" cy="301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Για παράδειγμα</a:t>
            </a:r>
            <a:r>
              <a:rPr lang="el-GR" dirty="0" smtClean="0"/>
              <a:t>, ένας διευθυντής </a:t>
            </a:r>
            <a:r>
              <a:rPr lang="en-US" dirty="0" smtClean="0"/>
              <a:t>marketing</a:t>
            </a:r>
            <a:r>
              <a:rPr lang="el-GR" dirty="0" smtClean="0"/>
              <a:t> μιας επιχείρησης, κατά την άσκηση των καθηκόντων του θα πρέπει να λαμβάνει υπόψη του παράγοντες:</a:t>
            </a:r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εσωτερικούς</a:t>
            </a:r>
            <a:r>
              <a:rPr lang="el-GR" dirty="0" smtClean="0"/>
              <a:t>, όπως η καταλληλότητα στελεχών και ηλεκτρομηχανολογικού εξοπλισμού, οι οικονομικές δυνατότητες της επιχείρησης και </a:t>
            </a:r>
          </a:p>
          <a:p>
            <a:endParaRPr lang="el-GR" sz="2400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pPr>
              <a:buNone/>
            </a:pPr>
            <a:endParaRPr lang="el-GR" sz="2400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214282" y="4286256"/>
          <a:ext cx="8929718" cy="217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</a:t>
            </a:r>
          </a:p>
          <a:p>
            <a:endParaRPr lang="el-GR" sz="2400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r>
              <a:rPr lang="el-GR" sz="2400" b="1" dirty="0" smtClean="0"/>
              <a:t>εξωτερικούς</a:t>
            </a:r>
            <a:r>
              <a:rPr lang="el-GR" sz="2400" dirty="0" smtClean="0"/>
              <a:t>, όπως η οικονομική κατάσταση της αγοράς, η παραγωγική δυνατότητα των ανταγωνιστών, οι προτιμήσεις των καταναλωτών, το θεσμικό πλαίσιο που ισχύει.</a:t>
            </a:r>
            <a:endParaRPr lang="el-GR" sz="2400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0" y="4000504"/>
          <a:ext cx="9144000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ανάπτυξης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Τι σημαίνει ο όρος «Διοίκηση» και πότε εμφανίστηκε;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Να δώσετε μία σύντομη ιστορική αναδρομή της διοίκησης.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Να διατυπώσετε τον ορισμό της διοίκησης.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Πως λειτουργούν οι οργανισμοί;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Να περιγράψετε τη λειτουργία της διοίκησης.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el-GR" dirty="0" smtClean="0"/>
              <a:t>Ερωτήσεις Σωστού - Λάθους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Η ανάγκη της διοίκησης εμφανίστηκε επιτακτική από την εποχή που οι άνθρωποι αναγκάστηκαν να επιτυγχάνουν στόχους ως άτομα.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Η σημασία της διοίκησης αναγνωρίζεται τόσο στην αρχαία Αίγυπτο, όσο και στην αρχαία Κίνα.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Στην Αθηναϊκή Δημοκρατία έχουμε σαφείς αναφορές και πληροφορίες για την εφαρμοζόμενη διοίκηση.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Ο Σωκράτης αναφέρει πως η Διοίκηση είναι μία τεχνητή γνώση και εμπειρία.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Από την αρχαιότητα οι επιχειρήσεις και οι οργανισμοί κυριάρχησαν στην οικονομική ζωή.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el-GR" dirty="0" smtClean="0"/>
              <a:t>Ερωτήσεις Σωστού - Λάθους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 startAt="6"/>
            </a:pPr>
            <a:r>
              <a:rPr lang="el-GR" dirty="0" smtClean="0"/>
              <a:t>Σήμερα η κατάλληλη οργάνωση και αποτελεσματική διοίκηση των επιχειρήσεων και των οργανισμών αποτελεί αντικείμενο έρευνας και μελέτης.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el-GR" dirty="0" smtClean="0"/>
              <a:t>Οι διαδικασίες της διοίκησης εξασφαλίζουν σε έναν άνθρωπο την οργανωτική συνοχή και τον επιθυμητό προσανατολισμό του προς έναν προκαθορισμένο στόχο.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el-GR" dirty="0" smtClean="0"/>
              <a:t>Οι οργανισμοί είναι αντικείμενο της επιστήμης της διοίκησης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el-GR" dirty="0" smtClean="0"/>
              <a:t>Ένας οργανισμός μπορεί να μην επιδιώκει συγκεκριμένους στόχους.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el-GR" dirty="0" smtClean="0"/>
              <a:t>Ερωτήσεις Σωστού - Λάθους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 startAt="10"/>
            </a:pPr>
            <a:r>
              <a:rPr lang="el-GR" dirty="0" smtClean="0"/>
              <a:t>Η διοίκηση των οργανισμών καταβάλλει προσπάθεια για να διαχειριστεί τους πόρους που διαθέτει, ώστε η ομάδα να λειτουργεί καλύτερα κι έτσι να μην απαιτείται από την ίδια τη διοίκηση η προσπάθεια αυτή να είναι συστηματική.</a:t>
            </a:r>
          </a:p>
          <a:p>
            <a:pPr marL="624078" indent="-514350">
              <a:buFont typeface="+mj-lt"/>
              <a:buAutoNum type="arabicPeriod" startAt="10"/>
            </a:pPr>
            <a:r>
              <a:rPr lang="el-GR" dirty="0" smtClean="0"/>
              <a:t>Η διοίκηση είναι αναγκαία σε όλα τα επίπεδα σε έναν οργανισμό ή σε μία επιχείρηση.</a:t>
            </a:r>
          </a:p>
          <a:p>
            <a:pPr marL="624078" indent="-514350">
              <a:buFont typeface="+mj-lt"/>
              <a:buAutoNum type="arabicPeriod" startAt="10"/>
            </a:pPr>
            <a:r>
              <a:rPr lang="el-GR" dirty="0" smtClean="0"/>
              <a:t>Η διοίκηση εφαρμόζει γνώσεις και δεξιότητες, ώστε να επιτύχει ένα επιθυμητό αποτέλεσμα για τον οργανισμό εξαρτώμενη καθαρά από το εσωτερικό περιβάλλον του οργανισμού.</a:t>
            </a:r>
          </a:p>
          <a:p>
            <a:pPr marL="624078" indent="-51435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 smtClean="0"/>
              <a:t>2.2.1 Εισαγωγή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1508" name="Picture 4" descr="https://thumbs.dreamstime.com/z/%CE%AD%CE%BD%CE%BD%CE%BF%CE%B9%CE%B1-%CE%B5%CF%80%CE%B9%CF%87%CE%B5%CE%AF%CF%81%CE%B7%CF%83%CE%B7%CF%82-%CE%BF%CE%BC%CE%AC-%CE%B1%CF%82-%CE%BF%CE%BC%CE%AC-%CE%B1%CF%82-%CE%B4%CE%B9%CE%BF%CE%AF%CE%BA%CE%B7%CF%83%CE%B7%CF%82-%CE%BF%CF%81%CE%B3%CE%AC%CE%BD%CF%89%CF%83%CE%B7%CF%82-58264684.jpg?w=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28"/>
            <a:ext cx="3634751" cy="303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r>
              <a:rPr lang="el-GR" dirty="0" smtClean="0"/>
              <a:t>Ερωτήσεις Σωστού - Λάθους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14908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 startAt="13"/>
            </a:pPr>
            <a:r>
              <a:rPr lang="el-GR" dirty="0" smtClean="0"/>
              <a:t>Ο διοικητής μίας στρατιωτικής μονάδας θα πρέπει κατά την άσκηση των καθηκόντων του να λαμβάνει υπόψη του τις πολύμορφες επιδράσεις που επηρεάζουν την εργασία του.</a:t>
            </a:r>
          </a:p>
          <a:p>
            <a:pPr marL="624078" indent="-514350">
              <a:buFont typeface="+mj-lt"/>
              <a:buAutoNum type="arabicPeriod" startAt="13"/>
            </a:pPr>
            <a:r>
              <a:rPr lang="el-GR" dirty="0" smtClean="0"/>
              <a:t>Ο διευθυντής οικονομικών μίας επιχείρησης θα πρέπει κατά  την άσκηση των καθηκόντων του να λαμβάνει υπόψη του το θεσμικό πλαίσιο.</a:t>
            </a:r>
          </a:p>
          <a:p>
            <a:pPr marL="624078" indent="-514350">
              <a:buFont typeface="+mj-lt"/>
              <a:buAutoNum type="arabicPeriod" startAt="13"/>
            </a:pPr>
            <a:r>
              <a:rPr lang="el-GR" dirty="0" smtClean="0"/>
              <a:t>Η καταλληλότητα των στελεχών και του </a:t>
            </a:r>
            <a:r>
              <a:rPr lang="el-GR" dirty="0" err="1" smtClean="0"/>
              <a:t>ηλεκρομηχανικού</a:t>
            </a:r>
            <a:r>
              <a:rPr lang="el-GR" dirty="0" smtClean="0"/>
              <a:t> εξοπλισμού είναι ένας εξωτερικός παράγοντας που θα πρέπει να λαμβάνει υπόψη του ένας διευθυντής </a:t>
            </a:r>
            <a:r>
              <a:rPr lang="en-US" dirty="0" smtClean="0"/>
              <a:t>marketing</a:t>
            </a:r>
            <a:r>
              <a:rPr lang="el-GR" dirty="0" smtClean="0"/>
              <a:t> μίας επιχείρησης κατά την άσκηση των καθηκόντων του.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 – Πολλαπλής επιλογής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Δεν ανήκει στους εξωτερικούς παράγοντες τους οποίους πρέπει να λαμβάνει υπόψη του, κατά την άσκηση των καθηκόντων του, ένας διευθυντής επιχείρησης;</a:t>
            </a:r>
          </a:p>
          <a:p>
            <a:pPr marL="624078" indent="-514350">
              <a:buFont typeface="+mj-lt"/>
              <a:buAutoNum type="alphaLcPeriod"/>
            </a:pPr>
            <a:r>
              <a:rPr lang="el-GR" dirty="0" smtClean="0"/>
              <a:t>  Η οικονομική κατάσταση της αγοράς</a:t>
            </a:r>
          </a:p>
          <a:p>
            <a:pPr marL="624078" indent="-514350">
              <a:buFont typeface="+mj-lt"/>
              <a:buAutoNum type="alphaLcPeriod"/>
            </a:pPr>
            <a:r>
              <a:rPr lang="el-GR" dirty="0" smtClean="0"/>
              <a:t>Οι οικονομικές δυνατότητες της επιχείρησης</a:t>
            </a:r>
          </a:p>
          <a:p>
            <a:pPr marL="624078" indent="-514350">
              <a:buFont typeface="+mj-lt"/>
              <a:buAutoNum type="alphaLcPeriod"/>
            </a:pPr>
            <a:r>
              <a:rPr lang="el-GR" dirty="0" smtClean="0"/>
              <a:t>Οι προτιμήσεις των καταναλωτών</a:t>
            </a:r>
          </a:p>
          <a:p>
            <a:pPr marL="624078" indent="-514350">
              <a:buFont typeface="+mj-lt"/>
              <a:buAutoNum type="alphaLcPeriod"/>
            </a:pPr>
            <a:r>
              <a:rPr lang="el-GR" dirty="0" smtClean="0"/>
              <a:t>Η παραγωγική δυνατότητα των ανταγωνιστών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807246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Απαντήσεις (Σ-Λ)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(από την εποχή που οι άνθρωποι αναγκάστηκαν να σχηματίζουν ομάδες, για να επιτύχουν στόχους τους  οποίους δεν μπόρεσαν να επιτύχουν ως άτομα)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(δεν έχουμε σαφείς, η διοικητική λειτουργία υποδηλώνεται από τα συμβούλια κτλ.)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 (πως είναι ξεχωριστή επιδεξιότητα, που διαφέρει από την τεχνική γνώση και εμπειρία)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(Με την πάροδο των χρόνων –μετά την αρχαιότητα- όχι από την αρχαιότητα)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(σε μια ομάδα ανθρώπων, όχι σε ένα μόνο </a:t>
            </a:r>
            <a:r>
              <a:rPr lang="el-GR" dirty="0" err="1" smtClean="0"/>
              <a:t>άνρθωπο</a:t>
            </a:r>
            <a:r>
              <a:rPr lang="el-GR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(επιδιώκει συγκεκριμένους στόχους)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(η προσπάθεια που καταβάλλει η διοίκηση είναι συστηματική)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(εξαρτάται από το εξωτερικό περιβάλλον)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Σ</a:t>
            </a:r>
          </a:p>
          <a:p>
            <a:pPr marL="624078" indent="-514350">
              <a:buFont typeface="+mj-lt"/>
              <a:buAutoNum type="arabicPeriod"/>
            </a:pPr>
            <a:r>
              <a:rPr lang="el-GR" dirty="0" smtClean="0"/>
              <a:t>Λ (είναι εσωτερικός παράγοντας)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Πότε εμφανίστηκε  </a:t>
            </a:r>
            <a:r>
              <a:rPr lang="el-GR" sz="3200" b="1" dirty="0" smtClean="0">
                <a:solidFill>
                  <a:schemeClr val="tx1"/>
                </a:solidFill>
              </a:rPr>
              <a:t>η ανάγκη της διοίκησης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Εμφανίστηκε επιτακτική από την εποχή που η άνθρωποι αναγκάστηκαν να σχηματίζουν ομάδες για να επιτύχουν στόχους, τους οποίους δεν μπορούσαν να επιτύχουν ως άτομα, ώστε να εξασφαλιστεί ο συντονισμός των ατομικών προσπαθειών.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143512"/>
            <a:ext cx="5819777" cy="144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/>
          <a:lstStyle/>
          <a:p>
            <a:r>
              <a:rPr lang="el-GR" dirty="0" smtClean="0"/>
              <a:t>Τι σημαίνει ο όρος «Διοίκηση»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143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Συναντάται στην Ελληνική γλώσσα από την αρχαιότητα.</a:t>
            </a:r>
          </a:p>
          <a:p>
            <a:pPr>
              <a:buNone/>
            </a:pPr>
            <a:r>
              <a:rPr lang="el-GR" dirty="0" smtClean="0"/>
              <a:t>Σημαίνει:</a:t>
            </a:r>
          </a:p>
          <a:p>
            <a:pPr>
              <a:buNone/>
            </a:pPr>
            <a:r>
              <a:rPr lang="el-GR" dirty="0" smtClean="0"/>
              <a:t>την επιμέλεια που καταβάλλει κάποιος για το σπίτι του αρχικά και στη συνέχεια, πιο γενικά για τις υποθέσεις της πόλης.(«</a:t>
            </a:r>
            <a:r>
              <a:rPr lang="el-GR" dirty="0" err="1" smtClean="0"/>
              <a:t>Επειδάνδε</a:t>
            </a:r>
            <a:r>
              <a:rPr lang="el-GR" dirty="0" smtClean="0"/>
              <a:t> τι περί της πόλεως διοικήσεως δέη </a:t>
            </a:r>
            <a:r>
              <a:rPr lang="el-GR" dirty="0" err="1" smtClean="0"/>
              <a:t>βουλεύσασθαι</a:t>
            </a:r>
            <a:r>
              <a:rPr lang="el-GR" dirty="0" smtClean="0"/>
              <a:t>», Πλάτωνος, Πρωταγόρας, 319)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561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143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Η σημασία της διοίκησης αναγνωρίζεται με αναφορές που υπάρχουν </a:t>
            </a:r>
          </a:p>
          <a:p>
            <a:r>
              <a:rPr lang="el-GR" dirty="0" smtClean="0"/>
              <a:t>τόσο σε Αιγυπτιακούς παπύρους του 1300 </a:t>
            </a:r>
            <a:r>
              <a:rPr lang="el-GR" dirty="0" err="1" smtClean="0"/>
              <a:t>π.Χ.</a:t>
            </a:r>
            <a:r>
              <a:rPr lang="el-GR" dirty="0" smtClean="0"/>
              <a:t>,</a:t>
            </a:r>
          </a:p>
          <a:p>
            <a:r>
              <a:rPr lang="el-GR" dirty="0" smtClean="0"/>
              <a:t>όσο και σε αντίστοιχες της αρχαίας Κίνας.</a:t>
            </a:r>
          </a:p>
          <a:p>
            <a:pPr>
              <a:buNone/>
            </a:pPr>
            <a:r>
              <a:rPr lang="el-GR" dirty="0" smtClean="0"/>
              <a:t>.</a:t>
            </a: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500166" y="3429000"/>
          <a:ext cx="6096000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643338"/>
          </a:xfrm>
        </p:spPr>
        <p:txBody>
          <a:bodyPr>
            <a:normAutofit/>
          </a:bodyPr>
          <a:lstStyle/>
          <a:p>
            <a:r>
              <a:rPr lang="el-GR" dirty="0" smtClean="0"/>
              <a:t>Στην αρχαία Ελλάδα, αν και δεν υπάρχουν σαφείς αναφορές και πληροφορίες σχετικά με την εφαρμοζόμενη διοίκηση, στην Αθηναϊκή Δημοκρατία η ύπαρξη </a:t>
            </a:r>
            <a:r>
              <a:rPr lang="el-GR" b="1" dirty="0" smtClean="0"/>
              <a:t>συμβουλίων</a:t>
            </a:r>
            <a:r>
              <a:rPr lang="el-GR" dirty="0" smtClean="0"/>
              <a:t>, </a:t>
            </a:r>
            <a:r>
              <a:rPr lang="el-GR" b="1" dirty="0" smtClean="0"/>
              <a:t>λαϊκών δικαστηρίων</a:t>
            </a:r>
            <a:r>
              <a:rPr lang="el-GR" dirty="0" smtClean="0"/>
              <a:t> και </a:t>
            </a:r>
            <a:r>
              <a:rPr lang="el-GR" b="1" dirty="0" smtClean="0"/>
              <a:t>συμβουλίου στρατηγών</a:t>
            </a:r>
            <a:r>
              <a:rPr lang="el-GR" dirty="0" smtClean="0"/>
              <a:t>, </a:t>
            </a:r>
            <a:r>
              <a:rPr lang="el-GR" u="sng" dirty="0" smtClean="0"/>
              <a:t>υποδηλώνουν την ουσιαστική ύπαρξη και αποτελεσματική εφαρμογή της διοικητικής λειτουργίας</a:t>
            </a:r>
            <a:r>
              <a:rPr lang="el-GR" dirty="0" smtClean="0"/>
              <a:t>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714884"/>
            <a:ext cx="8724928" cy="189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r>
              <a:rPr lang="el-GR" b="1" dirty="0" smtClean="0"/>
              <a:t>Ο Σωκράτης </a:t>
            </a:r>
            <a:r>
              <a:rPr lang="el-GR" dirty="0" smtClean="0"/>
              <a:t>αναφέρει τη Διοίκηση ως μία ξεχωριστή επιδεξιότητα, η οποία διαφέρει από την τεχνική γνώση και εμπειρία.</a:t>
            </a:r>
            <a:endParaRPr lang="el-G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4800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/>
          <a:lstStyle/>
          <a:p>
            <a:r>
              <a:rPr lang="el-GR" dirty="0" smtClean="0"/>
              <a:t>Με την πάροδο των χρόνων οι επιχειρήσεις και οι οργανισμοί κυριάρχησαν στην κοινωνική και οικονομική ζωή.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Σήμερα αποτελεί αντικείμενο έρευνας και μελέτης η κατάλληλη οργάνωση και η αποτελεσματική διοίκησή τους.</a:t>
            </a:r>
            <a:endParaRPr lang="el-GR" dirty="0"/>
          </a:p>
        </p:txBody>
      </p:sp>
      <p:pic>
        <p:nvPicPr>
          <p:cNvPr id="3074" name="Picture 2" descr="Κοινωνική Οικονομία και τομείς εφαρμογής στην σύγχρονη ζωή – Social  Enterprise Cha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00240"/>
            <a:ext cx="2428842" cy="136662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72074"/>
            <a:ext cx="2914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ΟΡΙΣΜΟΣ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322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l-GR" dirty="0" smtClean="0"/>
              <a:t>Ως Διοίκηση ορίζεται ένα σύνολο διαδικασιών, οι οποίες εξασφαλίζουν σε μία ομάδα ανθρώπων </a:t>
            </a:r>
            <a:r>
              <a:rPr lang="el-GR" b="1" dirty="0" smtClean="0"/>
              <a:t>την οργανωτική τους συνοχή</a:t>
            </a:r>
            <a:r>
              <a:rPr lang="el-GR" dirty="0" smtClean="0"/>
              <a:t> και τον επιθυμητό </a:t>
            </a:r>
            <a:r>
              <a:rPr lang="el-GR" b="1" dirty="0" smtClean="0"/>
              <a:t>προσανατολισμό</a:t>
            </a:r>
            <a:r>
              <a:rPr lang="el-GR" dirty="0" smtClean="0"/>
              <a:t> τους προς ένα προκαθορισμένο </a:t>
            </a:r>
            <a:r>
              <a:rPr lang="el-GR" b="1" dirty="0" smtClean="0"/>
              <a:t>στόχο.</a:t>
            </a:r>
            <a:endParaRPr lang="el-GR" b="1" dirty="0"/>
          </a:p>
        </p:txBody>
      </p:sp>
      <p:sp>
        <p:nvSpPr>
          <p:cNvPr id="22530" name="AutoShape 2" descr="Τι σημαίνει να σπουδάζεις διοίκηση επιχειρήσεων; - BusinessTalks 18 - 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532" name="AutoShape 4" descr="Τι σημαίνει να σπουδάζεις διοίκηση επιχειρήσεων; - BusinessTalks 18 - 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4" name="Picture 6" descr="https://i.ytimg.com/vi/qQDMm-EIcr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86322"/>
            <a:ext cx="3333688" cy="18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180</TotalTime>
  <Words>1073</Words>
  <Application>Microsoft Office PowerPoint</Application>
  <PresentationFormat>Προβολή στην οθόνη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Αστικό</vt:lpstr>
      <vt:lpstr>2.2   Η Έννοια της Διοίκησης</vt:lpstr>
      <vt:lpstr>2.2.1 Εισαγωγή </vt:lpstr>
      <vt:lpstr>Πότε εμφανίστηκε  η ανάγκη της διοίκησης</vt:lpstr>
      <vt:lpstr>Τι σημαίνει ο όρος «Διοίκηση»</vt:lpstr>
      <vt:lpstr>Ιστορική αναδρομή</vt:lpstr>
      <vt:lpstr>Ιστορική αναδρομή</vt:lpstr>
      <vt:lpstr>Ιστορική αναδρομή</vt:lpstr>
      <vt:lpstr>Διαφάνεια 8</vt:lpstr>
      <vt:lpstr>ΟΡΙΣΜΟΣ</vt:lpstr>
      <vt:lpstr>Αντικείμενο της επιστήμης της Διοίκησης</vt:lpstr>
      <vt:lpstr>Ο οποιοσδήποτε οργανισμός  (π.χ. σχολείο)</vt:lpstr>
      <vt:lpstr>Η διοίκηση</vt:lpstr>
      <vt:lpstr>Διαφάνεια 13</vt:lpstr>
      <vt:lpstr>Διαφάνεια 14</vt:lpstr>
      <vt:lpstr>Διαφάνεια 15</vt:lpstr>
      <vt:lpstr>Ερωτήσεις ανάπτυξης</vt:lpstr>
      <vt:lpstr>Ερωτήσεις Σωστού - Λάθους</vt:lpstr>
      <vt:lpstr>Ερωτήσεις Σωστού - Λάθους</vt:lpstr>
      <vt:lpstr>Ερωτήσεις Σωστού - Λάθους</vt:lpstr>
      <vt:lpstr>Ερωτήσεις Σωστού - Λάθους</vt:lpstr>
      <vt:lpstr>Ερωτήσεις – Πολλαπλής επιλογής</vt:lpstr>
      <vt:lpstr>Απαντήσεις (Σ-Λ)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</dc:creator>
  <cp:lastModifiedBy>Kat</cp:lastModifiedBy>
  <cp:revision>27</cp:revision>
  <dcterms:created xsi:type="dcterms:W3CDTF">2023-11-12T16:09:35Z</dcterms:created>
  <dcterms:modified xsi:type="dcterms:W3CDTF">2023-11-12T19:21:10Z</dcterms:modified>
</cp:coreProperties>
</file>