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08" autoAdjust="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video/8522/965" TargetMode="External"/><Relationship Id="rId2" Type="http://schemas.openxmlformats.org/officeDocument/2006/relationships/hyperlink" Target="https://photodentro.edu.gr/v/item/ds/8521/1081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ΦΥΣΙΚΗ Α ΓΥΜΝΑΣΙΟΥ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ΗΛΕΚΤΡΙΣΜΟΣ</a:t>
            </a:r>
          </a:p>
          <a:p>
            <a:r>
              <a:rPr lang="el-GR" dirty="0"/>
              <a:t>ΒΡΑΧΥΚΥΚΛΩΜΑ </a:t>
            </a:r>
          </a:p>
          <a:p>
            <a:r>
              <a:rPr lang="el-GR" dirty="0"/>
              <a:t>ΑΣΦΑΛΕΙΕΣ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ΗΛΕΚΤΡΙΚΟ ΚΥΚΛΩΜΑ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ΑΠΟΤΕΛΕΙΤΑΙ:</a:t>
            </a:r>
          </a:p>
          <a:p>
            <a:r>
              <a:rPr lang="el-GR" dirty="0"/>
              <a:t>Καλώδια</a:t>
            </a:r>
          </a:p>
          <a:p>
            <a:r>
              <a:rPr lang="el-GR" dirty="0"/>
              <a:t>Μπαταρία, πηγή</a:t>
            </a:r>
          </a:p>
          <a:p>
            <a:r>
              <a:rPr lang="el-GR" dirty="0"/>
              <a:t>Λαμπάκι</a:t>
            </a:r>
          </a:p>
          <a:p>
            <a:r>
              <a:rPr lang="el-GR" dirty="0"/>
              <a:t>Διακόπτη</a:t>
            </a:r>
          </a:p>
        </p:txBody>
      </p:sp>
      <p:pic>
        <p:nvPicPr>
          <p:cNvPr id="1026" name="Picture 2" descr="D:\Α ΓΥΜΝΑΣΙΟΥ\αρχείο λήψης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143116"/>
            <a:ext cx="3571899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628632"/>
          </a:xfrm>
        </p:spPr>
        <p:txBody>
          <a:bodyPr/>
          <a:lstStyle/>
          <a:p>
            <a:r>
              <a:rPr lang="el-GR" dirty="0"/>
              <a:t>ΗΛΕΚΤΡΙΚΟ ΚΥΚΛΩΜΑ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28596" y="1142984"/>
            <a:ext cx="5897880" cy="2000264"/>
          </a:xfrm>
        </p:spPr>
        <p:txBody>
          <a:bodyPr>
            <a:normAutofit/>
          </a:bodyPr>
          <a:lstStyle/>
          <a:p>
            <a:r>
              <a:rPr lang="el-GR" dirty="0"/>
              <a:t>ΑΝΟΙΧΤΟ</a:t>
            </a:r>
          </a:p>
          <a:p>
            <a:r>
              <a:rPr lang="el-GR" dirty="0"/>
              <a:t>Λέγεται το κύκλωμα που δεν αφήνει να περάσει ρεύμα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ΚΛΕΙΣΤΟ</a:t>
            </a:r>
          </a:p>
          <a:p>
            <a:r>
              <a:rPr lang="el-GR" dirty="0"/>
              <a:t>Λέγεται το κύκλωμα που αφήνει να περάσει το ρεύμα</a:t>
            </a:r>
          </a:p>
          <a:p>
            <a:endParaRPr lang="el-GR" dirty="0"/>
          </a:p>
        </p:txBody>
      </p:sp>
      <p:pic>
        <p:nvPicPr>
          <p:cNvPr id="7" name="Picture 3" descr="D:\Α ΓΥΜΝΑΣΙΟΥ\αρχείο λήψης.jf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928934"/>
            <a:ext cx="607223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Α ΓΥΜΝΑΣΙΟΥ\αρχείο λήψη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000504"/>
            <a:ext cx="2276475" cy="14478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428728" y="857232"/>
            <a:ext cx="550072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Τι είναι το παρακάτω κύκλωμα;</a:t>
            </a:r>
          </a:p>
          <a:p>
            <a:pPr algn="ctr"/>
            <a:r>
              <a:rPr lang="el-GR" dirty="0"/>
              <a:t>Κλειστό ή Ανοιχτό;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ΒρΑΧΥΚΥΚΛΩΜΑ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714488"/>
            <a:ext cx="5897880" cy="1500198"/>
          </a:xfrm>
        </p:spPr>
        <p:txBody>
          <a:bodyPr>
            <a:normAutofit/>
          </a:bodyPr>
          <a:lstStyle/>
          <a:p>
            <a:r>
              <a:rPr lang="el-GR" dirty="0"/>
              <a:t>Αν  οι δύο πόλοι μίας πηγής συνδεθούν με αγωγό πολύ μικρής αντίστασης, περνάει πολύ ρεύμα και το κύκλωμα υπερθερμαίνεται. Τότε λέμε ότι έχουμε βραχυκύκλωμα.</a:t>
            </a:r>
          </a:p>
        </p:txBody>
      </p:sp>
      <p:pic>
        <p:nvPicPr>
          <p:cNvPr id="5" name="Picture 2" descr="D:\Α ΓΥΜΝΑΣΙΟΥ\shortcircuit-150x1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71942"/>
            <a:ext cx="2357454" cy="2143140"/>
          </a:xfrm>
          <a:prstGeom prst="rect">
            <a:avLst/>
          </a:prstGeom>
          <a:noFill/>
        </p:spPr>
      </p:pic>
      <p:pic>
        <p:nvPicPr>
          <p:cNvPr id="6" name="Picture 6" descr="D:\Α ΓΥΜΝΑΣΙΟΥ\ShortCircuit_DSC_7873_H11-150x1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000504"/>
            <a:ext cx="2643206" cy="2286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Βραχυκυκλωμα</a:t>
            </a:r>
            <a:r>
              <a:rPr lang="el-GR" dirty="0"/>
              <a:t> και </a:t>
            </a:r>
            <a:r>
              <a:rPr lang="el-GR" dirty="0" err="1"/>
              <a:t>ασφαλειεσ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Για να αποφευχθεί το βραχυκύκλωμα, βάζουμε στο κύκλωμα μία ασφάλεια ώστε εάν περάσει πολύ ρεύμα, με τη θέρμανση να λιώσει πρώτα αυτή και να ανοίξει (διακοπεί) το κύκλωμα.</a:t>
            </a:r>
          </a:p>
        </p:txBody>
      </p:sp>
      <p:pic>
        <p:nvPicPr>
          <p:cNvPr id="1031" name="Picture 7" descr="D:\Α ΓΥΜΝΑΣΙΟΥ\asfaleia-150x1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8818" y="3748086"/>
            <a:ext cx="2307429" cy="1681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sz="4000" dirty="0" err="1"/>
              <a:t>ΕπιΚΙνδυνεΣ</a:t>
            </a:r>
            <a:r>
              <a:rPr lang="el-GR" sz="4000" dirty="0"/>
              <a:t> </a:t>
            </a:r>
            <a:r>
              <a:rPr lang="el-GR" sz="4000" dirty="0" err="1"/>
              <a:t>εΝΕργειεΣ</a:t>
            </a:r>
            <a:r>
              <a:rPr lang="el-GR" sz="4000" dirty="0"/>
              <a:t> για </a:t>
            </a:r>
            <a:r>
              <a:rPr lang="el-GR" sz="4000" dirty="0" err="1"/>
              <a:t>βραχυΚΥκλωμα</a:t>
            </a:r>
            <a:r>
              <a:rPr lang="el-GR" sz="4000" dirty="0"/>
              <a:t> 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l-GR" dirty="0"/>
              <a:t>Η σύνδεση ηλεκτρικού καλωδίου στην πρίζα με βρεγμένα χέρια.</a:t>
            </a:r>
          </a:p>
          <a:p>
            <a:pPr fontAlgn="base"/>
            <a:r>
              <a:rPr lang="el-GR" dirty="0"/>
              <a:t>Το κάρφωμα μεταλλικού καρφιού στον τοίχο, ακριβώς πάνω από την πρίζα.</a:t>
            </a:r>
          </a:p>
          <a:p>
            <a:pPr fontAlgn="base"/>
            <a:r>
              <a:rPr lang="el-GR" dirty="0"/>
              <a:t>Το άνοιγμα (πχ ξεβίδωμα) ηλεκτρικής συσκευής όσο είναι στην πρίζα.</a:t>
            </a:r>
          </a:p>
          <a:p>
            <a:pPr fontAlgn="base"/>
            <a:r>
              <a:rPr lang="el-GR" dirty="0"/>
              <a:t>Το πέταγμα χαρταετού κοντά σε ηλεκτροφόρα καλώδια.</a:t>
            </a:r>
          </a:p>
          <a:p>
            <a:endParaRPr lang="el-GR" dirty="0"/>
          </a:p>
        </p:txBody>
      </p:sp>
      <p:pic>
        <p:nvPicPr>
          <p:cNvPr id="2050" name="Picture 2" descr="D:\Α ΓΥΜΝΑΣΙΟΥ\shortcircuit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071942"/>
            <a:ext cx="1500198" cy="785818"/>
          </a:xfrm>
          <a:prstGeom prst="rect">
            <a:avLst/>
          </a:prstGeom>
          <a:noFill/>
        </p:spPr>
      </p:pic>
      <p:pic>
        <p:nvPicPr>
          <p:cNvPr id="2052" name="Picture 4" descr="D:\Α ΓΥΜΝΑΣΙΟΥ\shortcircuit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714620"/>
            <a:ext cx="2000264" cy="1000132"/>
          </a:xfrm>
          <a:prstGeom prst="rect">
            <a:avLst/>
          </a:prstGeom>
          <a:noFill/>
        </p:spPr>
      </p:pic>
      <p:pic>
        <p:nvPicPr>
          <p:cNvPr id="2054" name="Picture 6" descr="D:\Α ΓΥΜΝΑΣΙΟΥ\shortcircuit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5072074"/>
            <a:ext cx="1638300" cy="1228725"/>
          </a:xfrm>
          <a:prstGeom prst="rect">
            <a:avLst/>
          </a:prstGeom>
          <a:noFill/>
        </p:spPr>
      </p:pic>
      <p:pic>
        <p:nvPicPr>
          <p:cNvPr id="2056" name="Picture 8" descr="D:\Α ΓΥΜΝΑΣΙΟΥ\shortcircuit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571612"/>
            <a:ext cx="2000264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Τωρα</a:t>
            </a:r>
            <a:r>
              <a:rPr lang="el-GR" dirty="0"/>
              <a:t> </a:t>
            </a:r>
            <a:r>
              <a:rPr lang="el-GR" dirty="0" err="1"/>
              <a:t>μπορειτε</a:t>
            </a:r>
            <a:r>
              <a:rPr lang="el-GR" dirty="0"/>
              <a:t> να </a:t>
            </a:r>
            <a:r>
              <a:rPr lang="el-GR" dirty="0" err="1"/>
              <a:t>παιξετε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928662" y="3857628"/>
            <a:ext cx="51435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2.</a:t>
            </a:r>
            <a:r>
              <a:rPr lang="en-US" dirty="0"/>
              <a:t>https://wordwall.net/el/resource/54770270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928662" y="3000372"/>
            <a:ext cx="50720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1.</a:t>
            </a:r>
            <a:r>
              <a:rPr lang="en-US" dirty="0"/>
              <a:t>https://wordwall.net/el/resource/54769528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928662" y="4572008"/>
            <a:ext cx="51435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3.</a:t>
            </a:r>
            <a:r>
              <a:rPr lang="en-US" dirty="0"/>
              <a:t>https://wordwall.net/el/resource/54770552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ΠΑΡΑΚΟΛΟΥΘΕΙΣΤΕ: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/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</a:b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https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://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photodentro.edu.gr/v/item/ds/8521/10812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http://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photodentro.edu.gr/v/item/video/8522/965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278</TotalTime>
  <Words>146</Words>
  <Application>Microsoft Office PowerPoint</Application>
  <PresentationFormat>Προβολή στην οθόνη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Αφθονία</vt:lpstr>
      <vt:lpstr>ΦΥΣΙΚΗ Α ΓΥΜΝΑΣΙΟΥ </vt:lpstr>
      <vt:lpstr>ΗΛΕΚΤΡΙΚΟ ΚΥΚΛΩΜΑ</vt:lpstr>
      <vt:lpstr>ΗΛΕΚΤΡΙΚΟ ΚΥΚΛΩΜΑ</vt:lpstr>
      <vt:lpstr>Διαφάνεια 4</vt:lpstr>
      <vt:lpstr>ΒρΑΧΥΚΥΚΛΩΜΑ</vt:lpstr>
      <vt:lpstr>Βραχυκυκλωμα και ασφαλειεσ</vt:lpstr>
      <vt:lpstr> ΕπιΚΙνδυνεΣ εΝΕργειεΣ για βραχυΚΥκλωμα </vt:lpstr>
      <vt:lpstr>Τωρα μπορειτε να παιξετε</vt:lpstr>
      <vt:lpstr>     ΠΑΡΑΚΟΛΟΥΘΕΙΣΤΕ: https://photodentro.edu.gr/v/item/ds/8521/10812 http://photodentro.edu.gr/v/item/video/8522/965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ΦΥΣΙΚΗ Α ΓΥΜΝΑΣΙΟΥ </dc:title>
  <dc:creator>AMALIA DILLALOU</dc:creator>
  <cp:lastModifiedBy>AMALIA DILLALOU</cp:lastModifiedBy>
  <cp:revision>15</cp:revision>
  <dcterms:created xsi:type="dcterms:W3CDTF">2023-04-02T08:56:04Z</dcterms:created>
  <dcterms:modified xsi:type="dcterms:W3CDTF">2024-03-27T19:08:55Z</dcterms:modified>
</cp:coreProperties>
</file>