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l-GR" smtClean="0"/>
              <a:t>Στυλ κύριου τίτλου</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l-GR" smtClean="0"/>
              <a:t>Στυλ κύριου τίτλου</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48A87A34-81AB-432B-8DAE-1953F412C126}" type="datetimeFigureOut">
              <a:rPr lang="en-US" dirty="0"/>
              <a:t>11/23/2024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447191" y="2824269"/>
            <a:ext cx="4645152" cy="2644457"/>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6412362" y="2821491"/>
            <a:ext cx="4645152" cy="2637371"/>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l-GR" smtClean="0"/>
              <a:t>Στυλ κύριου τίτλου</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dirty="0"/>
              <a:t>11/23/2024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11/23/2024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11/23/2024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5765800" y="3987800"/>
            <a:ext cx="6790267" cy="1024936"/>
          </a:xfrm>
        </p:spPr>
        <p:txBody>
          <a:bodyPr>
            <a:normAutofit/>
          </a:bodyPr>
          <a:lstStyle/>
          <a:p>
            <a:r>
              <a:rPr lang="el-GR" sz="2000" dirty="0" err="1" smtClean="0"/>
              <a:t>Εθελοντισμοσ</a:t>
            </a:r>
            <a:r>
              <a:rPr lang="el-GR" sz="2000" dirty="0" smtClean="0"/>
              <a:t> </a:t>
            </a:r>
            <a:r>
              <a:rPr lang="el-GR" sz="2000" dirty="0" err="1" smtClean="0"/>
              <a:t>τροποσ</a:t>
            </a:r>
            <a:r>
              <a:rPr lang="el-GR" sz="2000" dirty="0" smtClean="0"/>
              <a:t> </a:t>
            </a:r>
            <a:r>
              <a:rPr lang="el-GR" sz="2000" dirty="0" err="1" smtClean="0"/>
              <a:t>ζωησ</a:t>
            </a:r>
            <a:endParaRPr lang="el-GR" sz="2000" dirty="0"/>
          </a:p>
        </p:txBody>
      </p:sp>
      <p:sp>
        <p:nvSpPr>
          <p:cNvPr id="3" name="Υπότιτλος 2"/>
          <p:cNvSpPr>
            <a:spLocks noGrp="1"/>
          </p:cNvSpPr>
          <p:nvPr>
            <p:ph type="subTitle" idx="1"/>
          </p:nvPr>
        </p:nvSpPr>
        <p:spPr>
          <a:xfrm>
            <a:off x="2460114" y="3565071"/>
            <a:ext cx="8637072" cy="977621"/>
          </a:xfrm>
        </p:spPr>
        <p:txBody>
          <a:bodyPr/>
          <a:lstStyle/>
          <a:p>
            <a:r>
              <a:rPr lang="el-GR" dirty="0" err="1" smtClean="0"/>
              <a:t>Μορφοπουλου</a:t>
            </a:r>
            <a:r>
              <a:rPr lang="el-GR" dirty="0" smtClean="0"/>
              <a:t> </a:t>
            </a:r>
            <a:r>
              <a:rPr lang="el-GR" dirty="0" err="1" smtClean="0"/>
              <a:t>συμελα</a:t>
            </a:r>
            <a:endParaRPr lang="el-GR" dirty="0"/>
          </a:p>
        </p:txBody>
      </p:sp>
      <p:pic>
        <p:nvPicPr>
          <p:cNvPr id="1026" name="Picture 2" descr="240 ΕΘΕΛΟΝΤΙΣΜΟΣ ιδέες σε 2024 | κατασκευές με ποτήρια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3052" y="221990"/>
            <a:ext cx="5238750" cy="31985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3040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394065" y="1246909"/>
            <a:ext cx="7631084" cy="3016210"/>
          </a:xfrm>
          <a:prstGeom prst="rect">
            <a:avLst/>
          </a:prstGeom>
        </p:spPr>
        <p:txBody>
          <a:bodyPr wrap="square">
            <a:spAutoFit/>
          </a:bodyPr>
          <a:lstStyle/>
          <a:p>
            <a:r>
              <a:rPr lang="en-US" sz="2800" dirty="0">
                <a:solidFill>
                  <a:srgbClr val="252525"/>
                </a:solidFill>
                <a:latin typeface="Garamond" panose="02020404030301010803" pitchFamily="18" charset="0"/>
              </a:rPr>
              <a:t>TI EINAI O E</a:t>
            </a:r>
            <a:r>
              <a:rPr lang="el-GR" sz="2800" dirty="0">
                <a:solidFill>
                  <a:srgbClr val="252525"/>
                </a:solidFill>
                <a:latin typeface="Garamond" panose="02020404030301010803" pitchFamily="18" charset="0"/>
              </a:rPr>
              <a:t>ΘΕΛΟΝΤΙΣΜΟΣ;</a:t>
            </a:r>
          </a:p>
          <a:p>
            <a:r>
              <a:rPr lang="el-GR" dirty="0" smtClean="0">
                <a:solidFill>
                  <a:srgbClr val="FF0000"/>
                </a:solidFill>
                <a:latin typeface="Franklin Gothic Book" panose="020B0503020102020204" pitchFamily="34" charset="0"/>
              </a:rPr>
              <a:t>Εθελοντισμό ονομάζουμε την καλή πράξη από θέληση χωρίς την απαίτηση ανταμοιβής. </a:t>
            </a:r>
            <a:r>
              <a:rPr lang="en-US" dirty="0" smtClean="0">
                <a:solidFill>
                  <a:srgbClr val="FF0000"/>
                </a:solidFill>
                <a:latin typeface="Franklin Gothic Book" panose="020B0503020102020204" pitchFamily="34" charset="0"/>
              </a:rPr>
              <a:t>H</a:t>
            </a:r>
            <a:r>
              <a:rPr lang="el-GR" dirty="0" smtClean="0">
                <a:solidFill>
                  <a:srgbClr val="FF0000"/>
                </a:solidFill>
                <a:latin typeface="Franklin Gothic Book" panose="020B0503020102020204" pitchFamily="34" charset="0"/>
              </a:rPr>
              <a:t> ενασχόληση ενός εθελοντή είναι να πηγαίνει σε μέρη τα οποία δεν είναι προχωρημένα οικονομικά ή μέρη που υπάρχουν φτωχές οικογένειες και να βοηθάει διδάσκοντας στα παιδιά τη γλώσσα της χώρας και ουσιαστικά να δημιουργούν ένα σχολείο στο οποία μπορεί όποιος θέλει να φοιτήσει. Ένας άλλος τρόπος που κάποιος μπορεί να ενεργήσει ως εθελοντής είναι να μαγειρεύει σε χώρες που δεν έχουν οι πολίτες πρόσβαση σε τροφή και νερό ή να μαγειρεύει για στρατιώτες που είναι σε πόλεμο. Όμως υπάρχουν κι άλλοι τρόποι να κάνει εθελοντική δουλειά κάποιος. </a:t>
            </a:r>
            <a:endParaRPr lang="el-GR" dirty="0">
              <a:solidFill>
                <a:srgbClr val="FF0000"/>
              </a:solidFill>
            </a:endParaRPr>
          </a:p>
        </p:txBody>
      </p:sp>
    </p:spTree>
    <p:extLst>
      <p:ext uri="{BB962C8B-B14F-4D97-AF65-F5344CB8AC3E}">
        <p14:creationId xmlns:p14="http://schemas.microsoft.com/office/powerpoint/2010/main" val="1827640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048000" y="1151454"/>
            <a:ext cx="6096000" cy="4555093"/>
          </a:xfrm>
          <a:prstGeom prst="rect">
            <a:avLst/>
          </a:prstGeom>
        </p:spPr>
        <p:txBody>
          <a:bodyPr>
            <a:spAutoFit/>
          </a:bodyPr>
          <a:lstStyle/>
          <a:p>
            <a:r>
              <a:rPr lang="el-GR" sz="2000" dirty="0">
                <a:solidFill>
                  <a:srgbClr val="252525"/>
                </a:solidFill>
                <a:latin typeface="Garamond" panose="02020404030301010803" pitchFamily="18" charset="0"/>
              </a:rPr>
              <a:t>ΚΑΤΗΓΟΡΙΕΣ ΕΘΕΛΟΝΤΙΣΜΟΥ</a:t>
            </a:r>
          </a:p>
          <a:p>
            <a:r>
              <a:rPr lang="el-GR" dirty="0">
                <a:solidFill>
                  <a:srgbClr val="D9B146"/>
                </a:solidFill>
              </a:rPr>
              <a:t>Περιβαλλοντικός Εθελοντισμός</a:t>
            </a:r>
          </a:p>
          <a:p>
            <a:r>
              <a:rPr lang="el-GR" dirty="0">
                <a:solidFill>
                  <a:srgbClr val="D9B146"/>
                </a:solidFill>
              </a:rPr>
              <a:t>Ιατρικός Εθελοντισμός </a:t>
            </a:r>
          </a:p>
          <a:p>
            <a:r>
              <a:rPr lang="el-GR" dirty="0">
                <a:solidFill>
                  <a:srgbClr val="D9B146"/>
                </a:solidFill>
              </a:rPr>
              <a:t>Εκπαιδευτικός Εθελοντισμός</a:t>
            </a:r>
          </a:p>
          <a:p>
            <a:r>
              <a:rPr lang="el-GR" dirty="0">
                <a:solidFill>
                  <a:srgbClr val="D9B146"/>
                </a:solidFill>
              </a:rPr>
              <a:t>Ψυχαγωγικός Εθελοντισμός</a:t>
            </a:r>
          </a:p>
          <a:p>
            <a:r>
              <a:rPr lang="el-GR" dirty="0">
                <a:solidFill>
                  <a:srgbClr val="D9B146"/>
                </a:solidFill>
              </a:rPr>
              <a:t>Δωρεά Οργάνων/Αίματος</a:t>
            </a:r>
          </a:p>
          <a:p>
            <a:r>
              <a:rPr lang="el-GR" dirty="0">
                <a:solidFill>
                  <a:srgbClr val="D9B146"/>
                </a:solidFill>
              </a:rPr>
              <a:t>Φυσικές καταστροφές</a:t>
            </a:r>
          </a:p>
          <a:p>
            <a:r>
              <a:rPr lang="el-GR" dirty="0">
                <a:solidFill>
                  <a:srgbClr val="D9B146"/>
                </a:solidFill>
              </a:rPr>
              <a:t>Διάσωση ανθρώπων</a:t>
            </a:r>
          </a:p>
          <a:p>
            <a:r>
              <a:rPr lang="el-GR" dirty="0">
                <a:solidFill>
                  <a:srgbClr val="D9B146"/>
                </a:solidFill>
              </a:rPr>
              <a:t>Προστασία προσφύγων, μεταναστών </a:t>
            </a:r>
          </a:p>
          <a:p>
            <a:r>
              <a:rPr lang="el-GR" dirty="0">
                <a:solidFill>
                  <a:srgbClr val="D9B146"/>
                </a:solidFill>
              </a:rPr>
              <a:t>Προστασία πανίδας</a:t>
            </a:r>
          </a:p>
          <a:p>
            <a:endParaRPr lang="el-GR" dirty="0">
              <a:solidFill>
                <a:srgbClr val="D9B146"/>
              </a:solidFill>
            </a:endParaRPr>
          </a:p>
          <a:p>
            <a:r>
              <a:rPr lang="el-GR" dirty="0">
                <a:solidFill>
                  <a:srgbClr val="D9B146"/>
                </a:solidFill>
              </a:rPr>
              <a:t>Αποστολή ιατροφαρμακευτικού υλικού</a:t>
            </a:r>
          </a:p>
          <a:p>
            <a:r>
              <a:rPr lang="el-GR" dirty="0">
                <a:solidFill>
                  <a:srgbClr val="D9B146"/>
                </a:solidFill>
              </a:rPr>
              <a:t>Καθαρισμός Ακτών</a:t>
            </a:r>
          </a:p>
          <a:p>
            <a:r>
              <a:rPr lang="el-GR" dirty="0">
                <a:solidFill>
                  <a:srgbClr val="D9B146"/>
                </a:solidFill>
              </a:rPr>
              <a:t>Αναδασώσεις</a:t>
            </a:r>
          </a:p>
          <a:p>
            <a:r>
              <a:rPr lang="el-GR" dirty="0">
                <a:solidFill>
                  <a:srgbClr val="D9B146"/>
                </a:solidFill>
              </a:rPr>
              <a:t>Ανακύκλωση Απορριμμάτων</a:t>
            </a:r>
          </a:p>
          <a:p>
            <a:r>
              <a:rPr lang="el-GR" dirty="0">
                <a:solidFill>
                  <a:srgbClr val="D9B146"/>
                </a:solidFill>
              </a:rPr>
              <a:t>Προστασία Δικαιωμάτων του πολίτη</a:t>
            </a:r>
          </a:p>
        </p:txBody>
      </p:sp>
    </p:spTree>
    <p:extLst>
      <p:ext uri="{BB962C8B-B14F-4D97-AF65-F5344CB8AC3E}">
        <p14:creationId xmlns:p14="http://schemas.microsoft.com/office/powerpoint/2010/main" val="1630609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518756" y="906087"/>
            <a:ext cx="6625244" cy="3785652"/>
          </a:xfrm>
          <a:prstGeom prst="rect">
            <a:avLst/>
          </a:prstGeom>
        </p:spPr>
        <p:txBody>
          <a:bodyPr wrap="square">
            <a:spAutoFit/>
          </a:bodyPr>
          <a:lstStyle/>
          <a:p>
            <a:r>
              <a:rPr lang="el-GR" sz="2000" dirty="0">
                <a:solidFill>
                  <a:srgbClr val="FF0000"/>
                </a:solidFill>
                <a:latin typeface="Garamond" panose="02020404030301010803" pitchFamily="18" charset="0"/>
              </a:rPr>
              <a:t>ΤΡΟΠΟΙ ΓΙΑ ΝΑ ΚΑΝΕΙΣ ΕΘΕΛΟΝΤΙΚΗ ΔΟΥΛΕΙΑ ΚΙ ΕΣΥ</a:t>
            </a:r>
          </a:p>
          <a:p>
            <a:r>
              <a:rPr lang="el-GR" dirty="0">
                <a:solidFill>
                  <a:srgbClr val="FF0000"/>
                </a:solidFill>
                <a:latin typeface="Arial" panose="020B0604020202020204" pitchFamily="34" charset="0"/>
              </a:rPr>
              <a:t>•</a:t>
            </a:r>
            <a:r>
              <a:rPr lang="el-GR" sz="2000" dirty="0">
                <a:solidFill>
                  <a:srgbClr val="FF0000"/>
                </a:solidFill>
                <a:latin typeface="Arial" panose="020B0604020202020204" pitchFamily="34" charset="0"/>
              </a:rPr>
              <a:t>Να δώσεις χρήματα σε κέντρα εθελοντισμού και νοσοκομεία.</a:t>
            </a:r>
          </a:p>
          <a:p>
            <a:r>
              <a:rPr lang="el-GR" sz="2000" dirty="0">
                <a:solidFill>
                  <a:srgbClr val="FF0000"/>
                </a:solidFill>
                <a:latin typeface="Arial" panose="020B0604020202020204" pitchFamily="34" charset="0"/>
              </a:rPr>
              <a:t>•Να βοηθήσεις εθελοντικές ομάδες δίνοντάς τους εξοπλισμό, τρόφιμα.</a:t>
            </a:r>
          </a:p>
          <a:p>
            <a:r>
              <a:rPr lang="el-GR" sz="2000" dirty="0">
                <a:solidFill>
                  <a:srgbClr val="FF0000"/>
                </a:solidFill>
                <a:latin typeface="Arial" panose="020B0604020202020204" pitchFamily="34" charset="0"/>
              </a:rPr>
              <a:t>•</a:t>
            </a:r>
            <a:r>
              <a:rPr lang="el-GR" sz="2000" dirty="0">
                <a:solidFill>
                  <a:srgbClr val="FF0000"/>
                </a:solidFill>
                <a:latin typeface="Franklin Gothic Book" panose="020B0503020102020204" pitchFamily="34" charset="0"/>
              </a:rPr>
              <a:t>Να ενισχύσεις οργανώσεις μέσω των μέσων κοινωνικής δικτύωσης ή να φτιάξεις δικά σου φυλλάδια και να τα κολλήσεις σε μέρη που μαζεύεται καθημερινά πολύς κόσμος.</a:t>
            </a:r>
          </a:p>
          <a:p>
            <a:r>
              <a:rPr lang="el-GR" sz="2000" dirty="0">
                <a:solidFill>
                  <a:srgbClr val="FF0000"/>
                </a:solidFill>
                <a:latin typeface="Arial" panose="020B0604020202020204" pitchFamily="34" charset="0"/>
              </a:rPr>
              <a:t>•Να πάρεις κι εσύ μέρος σε μία κίνηση.</a:t>
            </a:r>
          </a:p>
          <a:p>
            <a:r>
              <a:rPr lang="el-GR" sz="2000" dirty="0">
                <a:solidFill>
                  <a:srgbClr val="FF0000"/>
                </a:solidFill>
                <a:latin typeface="Arial" panose="020B0604020202020204" pitchFamily="34" charset="0"/>
              </a:rPr>
              <a:t>•Να δώσεις αίμα/όργανα</a:t>
            </a:r>
          </a:p>
          <a:p>
            <a:r>
              <a:rPr lang="el-GR" sz="2000" dirty="0">
                <a:solidFill>
                  <a:srgbClr val="FF0000"/>
                </a:solidFill>
                <a:latin typeface="Arial" panose="020B0604020202020204" pitchFamily="34" charset="0"/>
              </a:rPr>
              <a:t>•Να συνοδεύσεις έναν ανήλικο μέχρι την ενηλικίωσή του.</a:t>
            </a:r>
          </a:p>
        </p:txBody>
      </p:sp>
    </p:spTree>
    <p:extLst>
      <p:ext uri="{BB962C8B-B14F-4D97-AF65-F5344CB8AC3E}">
        <p14:creationId xmlns:p14="http://schemas.microsoft.com/office/powerpoint/2010/main" val="215859314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TM10001114[[fn=Συλλογη]]</Template>
  <TotalTime>7</TotalTime>
  <Words>242</Words>
  <Application>Microsoft Office PowerPoint</Application>
  <PresentationFormat>Ευρεία οθόνη</PresentationFormat>
  <Paragraphs>27</Paragraphs>
  <Slides>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vt:i4>
      </vt:variant>
    </vt:vector>
  </HeadingPairs>
  <TitlesOfParts>
    <vt:vector size="9" baseType="lpstr">
      <vt:lpstr>Arial</vt:lpstr>
      <vt:lpstr>Franklin Gothic Book</vt:lpstr>
      <vt:lpstr>Garamond</vt:lpstr>
      <vt:lpstr>Gill Sans MT</vt:lpstr>
      <vt:lpstr>Gallery</vt:lpstr>
      <vt:lpstr>Εθελοντισμοσ τροποσ ζωησ</vt:lpstr>
      <vt:lpstr>Παρουσίαση του PowerPoint</vt:lpstr>
      <vt:lpstr>Παρουσίαση του PowerPoint</vt:lpstr>
      <vt:lpstr>Παρουσίαση του PowerPoint</vt:lpstr>
    </vt:vector>
  </TitlesOfParts>
  <Company>e-shop.gr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Εθελοντισμοσ τροποσ ζωησ</dc:title>
  <dc:creator>Geo-Sym</dc:creator>
  <cp:lastModifiedBy>Geo-Sym</cp:lastModifiedBy>
  <cp:revision>3</cp:revision>
  <dcterms:created xsi:type="dcterms:W3CDTF">2024-11-23T19:22:44Z</dcterms:created>
  <dcterms:modified xsi:type="dcterms:W3CDTF">2024-11-23T19:30:39Z</dcterms:modified>
</cp:coreProperties>
</file>