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4" r:id="rId3"/>
    <p:sldId id="263" r:id="rId4"/>
    <p:sldId id="267" r:id="rId5"/>
    <p:sldId id="279" r:id="rId6"/>
    <p:sldId id="273" r:id="rId7"/>
    <p:sldId id="268" r:id="rId8"/>
    <p:sldId id="258" r:id="rId9"/>
    <p:sldId id="276" r:id="rId10"/>
    <p:sldId id="275" r:id="rId11"/>
    <p:sldId id="269" r:id="rId12"/>
    <p:sldId id="259" r:id="rId13"/>
    <p:sldId id="278" r:id="rId14"/>
    <p:sldId id="277" r:id="rId15"/>
    <p:sldId id="270" r:id="rId16"/>
    <p:sldId id="272" r:id="rId1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A947-98F8-4F83-B562-A177AA59A7FD}" type="datetimeFigureOut">
              <a:rPr lang="el-GR" smtClean="0"/>
              <a:pPr/>
              <a:t>6/11/2022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6EA5-2B90-425E-88B6-04769FF041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A947-98F8-4F83-B562-A177AA59A7FD}" type="datetimeFigureOut">
              <a:rPr lang="el-GR" smtClean="0"/>
              <a:pPr/>
              <a:t>6/11/2022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6EA5-2B90-425E-88B6-04769FF041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A947-98F8-4F83-B562-A177AA59A7FD}" type="datetimeFigureOut">
              <a:rPr lang="el-GR" smtClean="0"/>
              <a:pPr/>
              <a:t>6/11/2022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6EA5-2B90-425E-88B6-04769FF041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A947-98F8-4F83-B562-A177AA59A7FD}" type="datetimeFigureOut">
              <a:rPr lang="el-GR" smtClean="0"/>
              <a:pPr/>
              <a:t>6/11/2022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6EA5-2B90-425E-88B6-04769FF041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A947-98F8-4F83-B562-A177AA59A7FD}" type="datetimeFigureOut">
              <a:rPr lang="el-GR" smtClean="0"/>
              <a:pPr/>
              <a:t>6/11/2022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6EA5-2B90-425E-88B6-04769FF041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A947-98F8-4F83-B562-A177AA59A7FD}" type="datetimeFigureOut">
              <a:rPr lang="el-GR" smtClean="0"/>
              <a:pPr/>
              <a:t>6/11/2022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6EA5-2B90-425E-88B6-04769FF041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A947-98F8-4F83-B562-A177AA59A7FD}" type="datetimeFigureOut">
              <a:rPr lang="el-GR" smtClean="0"/>
              <a:pPr/>
              <a:t>6/11/2022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6EA5-2B90-425E-88B6-04769FF041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A947-98F8-4F83-B562-A177AA59A7FD}" type="datetimeFigureOut">
              <a:rPr lang="el-GR" smtClean="0"/>
              <a:pPr/>
              <a:t>6/11/2022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6EA5-2B90-425E-88B6-04769FF041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A947-98F8-4F83-B562-A177AA59A7FD}" type="datetimeFigureOut">
              <a:rPr lang="el-GR" smtClean="0"/>
              <a:pPr/>
              <a:t>6/11/2022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6EA5-2B90-425E-88B6-04769FF041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A947-98F8-4F83-B562-A177AA59A7FD}" type="datetimeFigureOut">
              <a:rPr lang="el-GR" smtClean="0"/>
              <a:pPr/>
              <a:t>6/11/2022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6EA5-2B90-425E-88B6-04769FF041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A947-98F8-4F83-B562-A177AA59A7FD}" type="datetimeFigureOut">
              <a:rPr lang="el-GR" smtClean="0"/>
              <a:pPr/>
              <a:t>6/11/2022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6EA5-2B90-425E-88B6-04769FF041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7A947-98F8-4F83-B562-A177AA59A7FD}" type="datetimeFigureOut">
              <a:rPr lang="el-GR" smtClean="0"/>
              <a:pPr/>
              <a:t>6/11/2022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C6EA5-2B90-425E-88B6-04769FF0410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428736"/>
            <a:ext cx="8229600" cy="1357322"/>
          </a:xfrm>
        </p:spPr>
        <p:txBody>
          <a:bodyPr>
            <a:normAutofit fontScale="90000"/>
          </a:bodyPr>
          <a:lstStyle/>
          <a:p>
            <a:r>
              <a:rPr lang="el-GR" sz="4000" dirty="0" smtClean="0">
                <a:latin typeface="+mn-lt"/>
              </a:rPr>
              <a:t/>
            </a:r>
            <a:br>
              <a:rPr lang="el-GR" sz="4000" dirty="0" smtClean="0">
                <a:latin typeface="+mn-lt"/>
              </a:rPr>
            </a:br>
            <a:r>
              <a:rPr lang="el-GR" sz="4000" dirty="0" smtClean="0">
                <a:latin typeface="+mn-lt"/>
              </a:rPr>
              <a:t/>
            </a:r>
            <a:br>
              <a:rPr lang="el-GR" sz="4000" dirty="0" smtClean="0">
                <a:latin typeface="+mn-lt"/>
              </a:rPr>
            </a:br>
            <a:r>
              <a:rPr lang="el-GR" sz="4000" dirty="0" smtClean="0">
                <a:latin typeface="+mn-lt"/>
              </a:rPr>
              <a:t/>
            </a:r>
            <a:br>
              <a:rPr lang="el-GR" sz="4000" dirty="0" smtClean="0">
                <a:latin typeface="+mn-lt"/>
              </a:rPr>
            </a:br>
            <a:r>
              <a:rPr lang="el-GR" sz="4000" dirty="0" smtClean="0">
                <a:latin typeface="+mn-lt"/>
              </a:rPr>
              <a:t/>
            </a:r>
            <a:br>
              <a:rPr lang="el-GR" sz="4000" dirty="0" smtClean="0">
                <a:latin typeface="+mn-lt"/>
              </a:rPr>
            </a:br>
            <a:r>
              <a:rPr lang="el-GR" sz="4000" dirty="0" smtClean="0">
                <a:latin typeface="+mn-lt"/>
              </a:rPr>
              <a:t/>
            </a:r>
            <a:br>
              <a:rPr lang="el-GR" sz="4000" dirty="0" smtClean="0">
                <a:latin typeface="+mn-lt"/>
              </a:rPr>
            </a:br>
            <a:r>
              <a:rPr lang="el-GR" sz="4000" dirty="0" smtClean="0">
                <a:latin typeface="+mn-lt"/>
              </a:rPr>
              <a:t/>
            </a:r>
            <a:br>
              <a:rPr lang="el-GR" sz="4000" dirty="0" smtClean="0">
                <a:latin typeface="+mn-lt"/>
              </a:rPr>
            </a:br>
            <a:endParaRPr lang="el-GR" sz="4000" dirty="0">
              <a:latin typeface="+mn-lt"/>
            </a:endParaRPr>
          </a:p>
        </p:txBody>
      </p:sp>
      <p:sp>
        <p:nvSpPr>
          <p:cNvPr id="3" name="2 - Ορθογώνιο"/>
          <p:cNvSpPr/>
          <p:nvPr/>
        </p:nvSpPr>
        <p:spPr>
          <a:xfrm>
            <a:off x="1571604" y="1714488"/>
            <a:ext cx="538788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dirty="0" smtClean="0"/>
              <a:t>Σχολικό έτος </a:t>
            </a:r>
            <a:r>
              <a:rPr lang="el-GR" sz="4000" smtClean="0"/>
              <a:t>: </a:t>
            </a:r>
            <a:r>
              <a:rPr lang="el-GR" sz="4000" smtClean="0"/>
              <a:t>2022-2023</a:t>
            </a:r>
            <a:endParaRPr lang="el-GR" sz="4000" dirty="0"/>
          </a:p>
        </p:txBody>
      </p:sp>
      <p:sp>
        <p:nvSpPr>
          <p:cNvPr id="4" name="3 - Ορθογώνιο"/>
          <p:cNvSpPr/>
          <p:nvPr/>
        </p:nvSpPr>
        <p:spPr>
          <a:xfrm>
            <a:off x="1500166" y="2928934"/>
            <a:ext cx="707236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000" dirty="0" smtClean="0"/>
              <a:t>Μάθημα :Τεχνολογία </a:t>
            </a:r>
            <a:br>
              <a:rPr lang="el-GR" sz="4000" dirty="0" smtClean="0"/>
            </a:br>
            <a:r>
              <a:rPr lang="el-GR" sz="4000" dirty="0" smtClean="0"/>
              <a:t>(Έρευνα και πειραματισμός)</a:t>
            </a:r>
            <a:endParaRPr lang="el-GR" sz="4000" dirty="0"/>
          </a:p>
        </p:txBody>
      </p:sp>
      <p:sp>
        <p:nvSpPr>
          <p:cNvPr id="5" name="4 - Ορθογώνιο"/>
          <p:cNvSpPr/>
          <p:nvPr/>
        </p:nvSpPr>
        <p:spPr>
          <a:xfrm>
            <a:off x="1714480" y="4572008"/>
            <a:ext cx="521494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000" dirty="0" smtClean="0"/>
              <a:t>Διδακτική ενότητα:(08) </a:t>
            </a:r>
            <a:br>
              <a:rPr lang="el-GR" sz="4000" dirty="0" smtClean="0"/>
            </a:br>
            <a:r>
              <a:rPr lang="el-GR" sz="4000" dirty="0" smtClean="0"/>
              <a:t>Κατηγορίες έρευνας</a:t>
            </a:r>
            <a:endParaRPr lang="el-GR" sz="4000" dirty="0"/>
          </a:p>
        </p:txBody>
      </p:sp>
      <p:sp>
        <p:nvSpPr>
          <p:cNvPr id="6" name="5 - Ορθογώνιο"/>
          <p:cNvSpPr/>
          <p:nvPr/>
        </p:nvSpPr>
        <p:spPr>
          <a:xfrm>
            <a:off x="785786" y="642918"/>
            <a:ext cx="7000924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/>
              <a:t>5</a:t>
            </a:r>
            <a:r>
              <a:rPr lang="el-GR" sz="4000" baseline="30000" dirty="0" smtClean="0"/>
              <a:t>ο</a:t>
            </a:r>
            <a:r>
              <a:rPr lang="el-GR" sz="4000" dirty="0" smtClean="0"/>
              <a:t> Γυμνάσιο Πτολεμαΐδας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4282" y="274638"/>
            <a:ext cx="8929718" cy="1143000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Η ενασχόληση των εφήβων με τον αθλητισμό.</a:t>
            </a:r>
            <a:endParaRPr lang="el-GR" b="1" dirty="0"/>
          </a:p>
        </p:txBody>
      </p:sp>
      <p:sp>
        <p:nvSpPr>
          <p:cNvPr id="25602" name="AutoShape 2" descr="Τι προσφέρει ο αθλητισμός στα παιδιά και τους νέους; - Sportcyclades.g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25606" name="AutoShape 6" descr="Δράση «Ευ Αγωνίζεσθαι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25608" name="AutoShape 8" descr="Δράση «Ευ Αγωνίζεσθαι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25610" name="AutoShape 10" descr="RunningNews.gr - Επιστροφή της κοινωνίας στο «Ευ αγωνίζεσθαι» του Ελληνικού  Χρυσού Αιώνα - Ενημέρωση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25612" name="Picture 12" descr="Παγκόσμιο Κύπελλο Νέων στο Ξίφος Μονομαχίας στο Ηράκλειο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785926"/>
            <a:ext cx="6143668" cy="4685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35732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b="1" dirty="0" smtClean="0"/>
              <a:t>Πειραματική έρευνα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Ορθογώνιο"/>
          <p:cNvSpPr/>
          <p:nvPr/>
        </p:nvSpPr>
        <p:spPr>
          <a:xfrm>
            <a:off x="428596" y="1500174"/>
            <a:ext cx="807249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3600" b="1" dirty="0" smtClean="0"/>
              <a:t>Οι πειραματικές έρευνες στηρίζονται στο πείραμα , μέσω του οποίου ο ερευνητής ελέγχει αν ισχύει μια υπόθεση .</a:t>
            </a:r>
          </a:p>
          <a:p>
            <a:pPr algn="just"/>
            <a:endParaRPr lang="el-GR" sz="3600" dirty="0" smtClean="0"/>
          </a:p>
          <a:p>
            <a:pPr algn="just"/>
            <a:r>
              <a:rPr lang="el-GR" sz="3600" dirty="0" smtClean="0"/>
              <a:t>Ο ερευνητής προσπαθεί να επηρεάσει μία μεταβλητή σε ένα πείραμα και να παρατηρήσει τα αποτελέσματα που προκύπτουν σε μια άλλη μεταβλητή.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1143000"/>
          </a:xfrm>
        </p:spPr>
        <p:txBody>
          <a:bodyPr>
            <a:normAutofit fontScale="90000"/>
          </a:bodyPr>
          <a:lstStyle/>
          <a:p>
            <a:r>
              <a:rPr lang="el-GR" dirty="0"/>
              <a:t> </a:t>
            </a:r>
            <a:br>
              <a:rPr lang="el-GR" dirty="0"/>
            </a:br>
            <a:r>
              <a:rPr lang="el-GR" b="1" dirty="0"/>
              <a:t> </a:t>
            </a:r>
            <a:r>
              <a:rPr lang="el-GR" b="1" dirty="0" smtClean="0"/>
              <a:t>Παραδείγματα πειραματικής έρευνας</a:t>
            </a:r>
            <a:r>
              <a:rPr lang="el-GR" b="1" dirty="0"/>
              <a:t/>
            </a:r>
            <a:br>
              <a:rPr lang="el-GR" b="1" dirty="0"/>
            </a:b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154304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b="1" dirty="0" smtClean="0"/>
              <a:t>	</a:t>
            </a:r>
            <a:endParaRPr lang="el-GR" sz="4800" b="1" dirty="0" smtClean="0"/>
          </a:p>
          <a:p>
            <a:r>
              <a:rPr lang="el-GR" sz="3600" dirty="0" smtClean="0"/>
              <a:t>Η </a:t>
            </a:r>
            <a:r>
              <a:rPr lang="el-GR" sz="3600" dirty="0"/>
              <a:t>αύξηση της θερμοκρασίας ανάλογα </a:t>
            </a:r>
            <a:r>
              <a:rPr lang="el-GR" sz="3600" dirty="0" smtClean="0"/>
              <a:t>  με </a:t>
            </a:r>
            <a:r>
              <a:rPr lang="el-GR" sz="3600" dirty="0"/>
              <a:t>το χρώμα</a:t>
            </a:r>
            <a:r>
              <a:rPr lang="el-GR" sz="3600" dirty="0" smtClean="0"/>
              <a:t>. </a:t>
            </a:r>
          </a:p>
          <a:p>
            <a:pPr lvl="0">
              <a:buNone/>
            </a:pPr>
            <a:endParaRPr lang="el-GR" sz="3600" dirty="0" smtClean="0"/>
          </a:p>
          <a:p>
            <a:pPr lvl="0">
              <a:buNone/>
            </a:pPr>
            <a:endParaRPr lang="el-GR" sz="3600" dirty="0" smtClean="0"/>
          </a:p>
          <a:p>
            <a:pPr>
              <a:buNone/>
            </a:pPr>
            <a:endParaRPr lang="el-GR" sz="3600" dirty="0" smtClean="0"/>
          </a:p>
          <a:p>
            <a:pPr>
              <a:buNone/>
            </a:pPr>
            <a:endParaRPr lang="el-GR" sz="3600" dirty="0"/>
          </a:p>
        </p:txBody>
      </p:sp>
      <p:pic>
        <p:nvPicPr>
          <p:cNvPr id="4" name="Picture 4" descr="Ταξιδεύοντας στον κόσμο των νηπίων: ΟΙ ΑΠΟΧΡΩΣΕΙΣ ΤΩΝ ΣΥΝΑΙΣΘΗΜΑΤΩΝ ΜΑΣ!!!!!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3000372"/>
            <a:ext cx="6072230" cy="34978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1571636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Πως επηρεάζει το μήκος μολυβιών την τιμή της ηλεκτρικής τους αντίστασης.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28674" name="AutoShape 2" descr="Πειραματική έρευνα με θέμα μήκος μολυβιού και τιμή ηλεκτρικής τους αν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28676" name="Picture 4" descr="9 Best ΤΕΧΝΟΛΟΓΙΑ ΓΥΜΝΑΣΙΟΥ images in 2020 | έρευνες, τεχνολογία, ανεμόμετρο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2643182"/>
            <a:ext cx="5357850" cy="40183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Η ανάπτυξη της φακής σε διαφορετικές συνθήκες φωτός. 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27650" name="AutoShape 2" descr="Η καλλιέργεια της φακής - Farmacon - Blog - Η #1 online αγροτική εφαρμογή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27652" name="AutoShape 4" descr="Η Επίδραση του φωτός και του σκοταδιού στην ανάπτυξη της φακή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27654" name="Picture 6" descr="Ιδεες για δασκαλους: Μελετάμε τα φυτά!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2214554"/>
            <a:ext cx="6858048" cy="34290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Σημασία της έρευνας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1508927"/>
            <a:ext cx="8501089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Η έρευνα είναι μια από τις σημαντικότερες δραστηριότητες στη σύγχρονη εποχή και αφορά όλους τους τομείς της ανθρώπινης δραστηριότητας.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3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3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Τα  επιτεύγματα της επιστημονικής έρευνας είναι ιδιαίτερα αισθητά στις θετικές επιστήμες και οι επιδράσεις της φαίνονται στην καθημερινή μας ζωή.</a:t>
            </a:r>
            <a:endParaRPr kumimoji="0" lang="el-GR" sz="3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1571612"/>
            <a:ext cx="8229600" cy="3214710"/>
          </a:xfrm>
        </p:spPr>
        <p:txBody>
          <a:bodyPr>
            <a:noAutofit/>
          </a:bodyPr>
          <a:lstStyle/>
          <a:p>
            <a:r>
              <a:rPr lang="el-GR" sz="7200" dirty="0" smtClean="0">
                <a:solidFill>
                  <a:srgbClr val="FF0000"/>
                </a:solidFill>
              </a:rPr>
              <a:t>Ευχαριστώ</a:t>
            </a:r>
            <a:br>
              <a:rPr lang="el-GR" sz="7200" dirty="0" smtClean="0">
                <a:solidFill>
                  <a:srgbClr val="FF0000"/>
                </a:solidFill>
              </a:rPr>
            </a:br>
            <a:r>
              <a:rPr lang="el-GR" sz="7200" dirty="0" smtClean="0">
                <a:solidFill>
                  <a:srgbClr val="FF0000"/>
                </a:solidFill>
              </a:rPr>
              <a:t> για την</a:t>
            </a:r>
            <a:br>
              <a:rPr lang="el-GR" sz="7200" dirty="0" smtClean="0">
                <a:solidFill>
                  <a:srgbClr val="FF0000"/>
                </a:solidFill>
              </a:rPr>
            </a:br>
            <a:r>
              <a:rPr lang="el-GR" sz="7200" dirty="0" smtClean="0">
                <a:solidFill>
                  <a:srgbClr val="FF0000"/>
                </a:solidFill>
              </a:rPr>
              <a:t> προσοχή σας</a:t>
            </a:r>
            <a:endParaRPr lang="el-GR" sz="7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3929058" y="117693"/>
            <a:ext cx="485778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l-GR" sz="3600" dirty="0" smtClean="0"/>
          </a:p>
          <a:p>
            <a:endParaRPr lang="el-GR" sz="3600" dirty="0" smtClean="0"/>
          </a:p>
          <a:p>
            <a:pPr algn="just"/>
            <a:r>
              <a:rPr lang="el-GR" sz="3600" dirty="0" smtClean="0"/>
              <a:t>Ανάλογα με τον τρόπο που προσπαθεί η έρευνα να  διατυπώσει   τα  συμπεράσματά   της, μπορούμε να διακρίνουμε τις επιστημονικές έρευνες σε τρείς βασικές κατηγορίες.</a:t>
            </a:r>
            <a:endParaRPr lang="el-GR" sz="3600" dirty="0"/>
          </a:p>
        </p:txBody>
      </p:sp>
      <p:pic>
        <p:nvPicPr>
          <p:cNvPr id="5122" name="Picture 2" descr="Ντετέκτιβ, Αναζήτηση, Άνθρωπος, Φακό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571612"/>
            <a:ext cx="3200400" cy="32385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071670" y="2357430"/>
            <a:ext cx="557214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l-GR" sz="3600" dirty="0" smtClean="0"/>
              <a:t>  </a:t>
            </a:r>
            <a:r>
              <a:rPr lang="el-GR" sz="3600" b="1" dirty="0" smtClean="0"/>
              <a:t>Έρευνα δημοσκόπησης</a:t>
            </a:r>
          </a:p>
          <a:p>
            <a:pPr lvl="0">
              <a:spcBef>
                <a:spcPct val="0"/>
              </a:spcBef>
              <a:buFont typeface="Arial" pitchFamily="34" charset="0"/>
              <a:buChar char="•"/>
              <a:defRPr/>
            </a:pPr>
            <a:endParaRPr lang="el-GR" sz="3600" b="1" dirty="0" smtClean="0"/>
          </a:p>
          <a:p>
            <a:pPr lvl="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l-GR" sz="3600" b="1" dirty="0" smtClean="0"/>
              <a:t>  Περιγραφική έρευνα</a:t>
            </a:r>
          </a:p>
          <a:p>
            <a:pPr lvl="0">
              <a:spcBef>
                <a:spcPct val="0"/>
              </a:spcBef>
              <a:buFont typeface="Arial" pitchFamily="34" charset="0"/>
              <a:buChar char="•"/>
              <a:defRPr/>
            </a:pPr>
            <a:endParaRPr lang="el-GR" sz="3600" b="1" dirty="0" smtClean="0"/>
          </a:p>
          <a:p>
            <a:pPr lvl="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l-GR" sz="3600" b="1" dirty="0" smtClean="0"/>
              <a:t>  Πειραματική έρευνα </a:t>
            </a:r>
            <a:endParaRPr lang="el-GR" sz="3600" b="1" dirty="0"/>
          </a:p>
        </p:txBody>
      </p:sp>
      <p:sp>
        <p:nvSpPr>
          <p:cNvPr id="3" name="2 - Ορθογώνιο"/>
          <p:cNvSpPr/>
          <p:nvPr/>
        </p:nvSpPr>
        <p:spPr>
          <a:xfrm>
            <a:off x="2214546" y="1000108"/>
            <a:ext cx="45083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4000" b="1" dirty="0" smtClean="0"/>
              <a:t>Κατηγορίες έρευνας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56"/>
          </a:xfrm>
        </p:spPr>
        <p:txBody>
          <a:bodyPr>
            <a:normAutofit/>
          </a:bodyPr>
          <a:lstStyle/>
          <a:p>
            <a:r>
              <a:rPr lang="el-GR" sz="4000" b="1" dirty="0" smtClean="0"/>
              <a:t>Έρευνα δημοσκόπησης</a:t>
            </a:r>
            <a:endParaRPr lang="el-GR" sz="4000" b="1" dirty="0"/>
          </a:p>
        </p:txBody>
      </p:sp>
      <p:sp>
        <p:nvSpPr>
          <p:cNvPr id="3" name="2 - Ορθογώνιο"/>
          <p:cNvSpPr/>
          <p:nvPr/>
        </p:nvSpPr>
        <p:spPr>
          <a:xfrm>
            <a:off x="214282" y="671691"/>
            <a:ext cx="864399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/>
              <a:t>Η δημοσκόπηση είναι μια μορφή έρευνας κατά την οποία γίνονται μετρήσεις διαφόρων μεταβλητών σε σχέση με ένα κεντρικό ερώτημα.</a:t>
            </a:r>
          </a:p>
          <a:p>
            <a:r>
              <a:rPr lang="el-GR" sz="3600" dirty="0" smtClean="0"/>
              <a:t>Οι δημοσκοπήσεις έχουν στόχο να εξυπηρετήσουν πρακτικούς  και όχι επιστημονικούς σκοπούς.</a:t>
            </a:r>
          </a:p>
          <a:p>
            <a:r>
              <a:rPr lang="el-GR" sz="3600" dirty="0" smtClean="0"/>
              <a:t>Βασίζονται στην γνώμη τυχαίου δείγματος ανθρώπων που συμμετέχουν . </a:t>
            </a:r>
            <a:endParaRPr lang="el-GR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Δημοσκόπηση MRB: Διψήφια «ψαλίδα» για ΝΔ - Ποιοι υπουργοί κερδίζουν σε δημοφιλία (Διαγράμματα) - Κεντρική Εικόν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642918"/>
            <a:ext cx="7429500" cy="56436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Παράδειγμα δημοσκόπησης</a:t>
            </a:r>
            <a:endParaRPr lang="el-GR" b="1" dirty="0"/>
          </a:p>
        </p:txBody>
      </p:sp>
      <p:sp>
        <p:nvSpPr>
          <p:cNvPr id="3" name="2 - Ορθογώνιο"/>
          <p:cNvSpPr/>
          <p:nvPr/>
        </p:nvSpPr>
        <p:spPr>
          <a:xfrm>
            <a:off x="500034" y="1500174"/>
            <a:ext cx="814393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l-GR" sz="3600" dirty="0" smtClean="0"/>
          </a:p>
          <a:p>
            <a:pPr lvl="0"/>
            <a:r>
              <a:rPr lang="el-GR" sz="3600" dirty="0" smtClean="0"/>
              <a:t>Οι πολιτικές δημοσκοπήσεις έχουν στόχο να εκτιμήσουν την κατανομή των ψηφοφόρων στα διάφορα κόμματα .</a:t>
            </a:r>
          </a:p>
          <a:p>
            <a:pPr lvl="0"/>
            <a:endParaRPr lang="el-GR" sz="3600" dirty="0" smtClean="0"/>
          </a:p>
          <a:p>
            <a:pPr lvl="0"/>
            <a:r>
              <a:rPr lang="en-US" sz="3600" dirty="0" smtClean="0"/>
              <a:t>T</a:t>
            </a:r>
            <a:r>
              <a:rPr lang="el-GR" sz="3600" dirty="0" smtClean="0"/>
              <a:t>ην κατανομή των προτιμήσεων των ψηφοφόρων μεταξύ των διαφόρων προγραμματικών δηλώσεων. </a:t>
            </a:r>
          </a:p>
          <a:p>
            <a:pPr>
              <a:buFont typeface="Arial" pitchFamily="34" charset="0"/>
              <a:buChar char="•"/>
            </a:pPr>
            <a:endParaRPr lang="el-GR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Περιγραφική έρευνα</a:t>
            </a:r>
            <a:endParaRPr lang="el-GR" b="1" dirty="0"/>
          </a:p>
        </p:txBody>
      </p:sp>
      <p:sp>
        <p:nvSpPr>
          <p:cNvPr id="3" name="2 - Ορθογώνιο"/>
          <p:cNvSpPr/>
          <p:nvPr/>
        </p:nvSpPr>
        <p:spPr>
          <a:xfrm>
            <a:off x="785786" y="1357298"/>
            <a:ext cx="792961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/>
              <a:t>Οι περιγραφικές έρευνες ασχολούνται με φαινόμενα που εξελίσσονται στο φυσικό τους πλαίσιο. </a:t>
            </a:r>
            <a:endParaRPr lang="el-GR" sz="3600" b="1" dirty="0"/>
          </a:p>
        </p:txBody>
      </p:sp>
      <p:sp>
        <p:nvSpPr>
          <p:cNvPr id="4" name="3 - Ορθογώνιο"/>
          <p:cNvSpPr/>
          <p:nvPr/>
        </p:nvSpPr>
        <p:spPr>
          <a:xfrm>
            <a:off x="928662" y="3643314"/>
            <a:ext cx="77153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dirty="0" smtClean="0"/>
              <a:t>Ο ερευνητής προσπαθεί να βρει την ποσοτική σχέση μεταξύ μεταβλητών, χωρίς να επηρεάζει καμία μεταβλητή.</a:t>
            </a:r>
            <a:endParaRPr lang="el-GR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4282" y="357166"/>
            <a:ext cx="8715436" cy="1143000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Παραδείγματα περιγραφικής έρευνας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158" y="1142984"/>
            <a:ext cx="8229600" cy="192882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/>
              <a:t>	</a:t>
            </a:r>
            <a:endParaRPr lang="el-GR" sz="4400" b="1" dirty="0" smtClean="0"/>
          </a:p>
          <a:p>
            <a:pPr lvl="0"/>
            <a:r>
              <a:rPr lang="el-GR" sz="14400" dirty="0" smtClean="0"/>
              <a:t>Να </a:t>
            </a:r>
            <a:r>
              <a:rPr lang="el-GR" sz="14400" dirty="0"/>
              <a:t>ερευνηθεί η σχέση που υπάρχει ανάμεσα στη συνήθεια του καπνίσματος και στον καρκίνο των πνευμόνων</a:t>
            </a:r>
            <a:r>
              <a:rPr lang="el-GR" sz="14400" dirty="0" smtClean="0"/>
              <a:t>.</a:t>
            </a:r>
          </a:p>
          <a:p>
            <a:pPr lvl="0">
              <a:buNone/>
            </a:pPr>
            <a:r>
              <a:rPr lang="el-GR" sz="4000" dirty="0" smtClean="0"/>
              <a:t> </a:t>
            </a:r>
          </a:p>
          <a:p>
            <a:endParaRPr lang="el-GR" sz="4000" dirty="0" smtClean="0"/>
          </a:p>
          <a:p>
            <a:endParaRPr lang="el-GR" sz="4000" dirty="0"/>
          </a:p>
        </p:txBody>
      </p:sp>
      <p:pic>
        <p:nvPicPr>
          <p:cNvPr id="5" name="Picture 2" descr="Πνεύμονες, Οργάνου, Διάγραμμα, Ανθρώπινη, Ιατρική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3071810"/>
            <a:ext cx="4607751" cy="30003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l-GR" dirty="0" smtClean="0"/>
              <a:t/>
            </a:r>
            <a:br>
              <a:rPr lang="el-GR" dirty="0" smtClean="0"/>
            </a:br>
            <a:r>
              <a:rPr lang="el-GR" b="1" dirty="0" smtClean="0"/>
              <a:t>Η ενασχόληση των εφήβων με τη μουσική.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pic>
        <p:nvPicPr>
          <p:cNvPr id="26626" name="Picture 2" descr="Μικρόφωνο, Αγόρι, Studio, Ουρλιάζοντα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2000240"/>
            <a:ext cx="5786476" cy="38576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274</Words>
  <Application>Microsoft Office PowerPoint</Application>
  <PresentationFormat>Προβολή στην οθόνη (4:3)</PresentationFormat>
  <Paragraphs>49</Paragraphs>
  <Slides>16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17" baseType="lpstr">
      <vt:lpstr>Θέμα του Office</vt:lpstr>
      <vt:lpstr>      </vt:lpstr>
      <vt:lpstr>Διαφάνεια 2</vt:lpstr>
      <vt:lpstr>Διαφάνεια 3</vt:lpstr>
      <vt:lpstr>Έρευνα δημοσκόπησης</vt:lpstr>
      <vt:lpstr>Διαφάνεια 5</vt:lpstr>
      <vt:lpstr>Παράδειγμα δημοσκόπησης</vt:lpstr>
      <vt:lpstr>Περιγραφική έρευνα</vt:lpstr>
      <vt:lpstr>Παραδείγματα περιγραφικής έρευνας </vt:lpstr>
      <vt:lpstr> Η ενασχόληση των εφήβων με τη μουσική. </vt:lpstr>
      <vt:lpstr>Η ενασχόληση των εφήβων με τον αθλητισμό.</vt:lpstr>
      <vt:lpstr>  Πειραματική έρευνα  </vt:lpstr>
      <vt:lpstr>   Παραδείγματα πειραματικής έρευνας </vt:lpstr>
      <vt:lpstr>Πως επηρεάζει το μήκος μολυβιών την τιμή της ηλεκτρικής τους αντίστασης. </vt:lpstr>
      <vt:lpstr>Η ανάπτυξη της φακής σε διαφορετικές συνθήκες φωτός.  </vt:lpstr>
      <vt:lpstr>Σημασία της έρευνας </vt:lpstr>
      <vt:lpstr>Ευχαριστώ  για την  προσοχή σας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Κατηγορίες έρευνας</dc:title>
  <dc:creator>home</dc:creator>
  <cp:lastModifiedBy>user</cp:lastModifiedBy>
  <cp:revision>46</cp:revision>
  <dcterms:created xsi:type="dcterms:W3CDTF">2019-11-21T16:36:27Z</dcterms:created>
  <dcterms:modified xsi:type="dcterms:W3CDTF">2022-11-06T15:39:18Z</dcterms:modified>
</cp:coreProperties>
</file>