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3" r:id="rId7"/>
    <p:sldId id="266" r:id="rId8"/>
    <p:sldId id="265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1C65B1-96BF-427F-9CD0-41C73B2571BC}" type="datetimeFigureOut">
              <a:rPr lang="el-GR" smtClean="0"/>
              <a:pPr/>
              <a:t>27/9/2021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C12F41-522F-46DC-8BBC-9772560B310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57290" y="1285860"/>
            <a:ext cx="6715172" cy="3143272"/>
          </a:xfrm>
        </p:spPr>
        <p:txBody>
          <a:bodyPr>
            <a:noAutofit/>
          </a:bodyPr>
          <a:lstStyle/>
          <a:p>
            <a:pPr algn="ctr"/>
            <a:r>
              <a:rPr lang="el-GR" sz="6000" dirty="0" err="1" smtClean="0">
                <a:latin typeface="Times New Roman" pitchFamily="18" charset="0"/>
                <a:cs typeface="Times New Roman" pitchFamily="18" charset="0"/>
              </a:rPr>
              <a:t>Ανακαλυψεισ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6000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l-GR" sz="6000" dirty="0" err="1" smtClean="0">
                <a:latin typeface="Times New Roman" pitchFamily="18" charset="0"/>
                <a:cs typeface="Times New Roman" pitchFamily="18" charset="0"/>
              </a:rPr>
              <a:t>εφευρεσεισ</a:t>
            </a:r>
            <a:endParaRPr lang="el-G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4414" y="457200"/>
            <a:ext cx="6929486" cy="841248"/>
          </a:xfrm>
        </p:spPr>
        <p:txBody>
          <a:bodyPr/>
          <a:lstStyle/>
          <a:p>
            <a:r>
              <a:rPr lang="el-GR" dirty="0" smtClean="0"/>
              <a:t>	Τα </a:t>
            </a:r>
            <a:r>
              <a:rPr lang="el-GR" dirty="0" err="1" smtClean="0"/>
              <a:t>λογια</a:t>
            </a:r>
            <a:r>
              <a:rPr lang="el-GR" dirty="0" smtClean="0"/>
              <a:t> του </a:t>
            </a:r>
            <a:r>
              <a:rPr lang="el-GR" smtClean="0"/>
              <a:t>αϊΝσταιν</a:t>
            </a:r>
            <a:endParaRPr lang="el-GR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1367181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GrTimes"/>
              </a:rPr>
              <a:t>Στη συνέχεια αποκαλύπτουμε κάποιες από τις σκέψεις του σπουδαιότερου  επιστήμονα του 20ου αι.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57158" y="2327782"/>
            <a:ext cx="800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4D33FF"/>
                </a:solidFill>
                <a:effectLst/>
                <a:latin typeface="Calibri" pitchFamily="34" charset="0"/>
                <a:ea typeface="Calibri" pitchFamily="34" charset="0"/>
                <a:cs typeface="PalatinoLinotype-Roman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/>
              </a:rPr>
              <a:t>Δεν έχω κάποιο ιδιαίτερο ταλέντο. Είμαι απλά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/>
              </a:rPr>
              <a:t>παθιασμένα περίεργος.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7158" y="3072940"/>
            <a:ext cx="79296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4D33FF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•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Η ωραιότερη εμπειρία είναι η γνωριμία με το μυστηριώδες. Αυτή είναι 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  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η πηγή της αλήθειας και της επιστήμης.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28596" y="4021399"/>
            <a:ext cx="80010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4D33FF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•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Ο ίδιος ο άνθρωπος και το μέλλον του θα πρέπει ν’ αποτελούν οδηγό κάθε τεχνολογικού επιτεύγματος. Μην το ξεχνάτε παρασυρόμενοι από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διαγράμματα και εξισώσεις.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28596" y="5286388"/>
            <a:ext cx="78581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4D33FF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Όταν το τυφλό σκαθάρι κινηθεί στην επιφάνεια μιας σφαίρας, δεν αντιλαμβάνεται ότι η απόσταση που κάλυψε ήταν καμπύλη. Εγώ ήμουν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αρκετά τυχερός που το παρατήρησα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PalatinoLinotype-Roman" charset="-95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553" grpId="0"/>
      <p:bldP spid="23554" grpId="0"/>
      <p:bldP spid="23555" grpId="0"/>
      <p:bldP spid="23556" grpId="0"/>
      <p:bldP spid="235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72196"/>
          </a:xfrm>
        </p:spPr>
        <p:txBody>
          <a:bodyPr>
            <a:noAutofit/>
          </a:bodyPr>
          <a:lstStyle/>
          <a:p>
            <a:pPr algn="ctr"/>
            <a:r>
              <a:rPr lang="el-GR" sz="8000" dirty="0" smtClean="0">
                <a:solidFill>
                  <a:srgbClr val="FF0000"/>
                </a:solidFill>
                <a:latin typeface="Comic Sans MS" pitchFamily="66" charset="0"/>
              </a:rPr>
              <a:t>ΕΥΧΑΡΙΣΤΩ</a:t>
            </a:r>
            <a:br>
              <a:rPr lang="el-GR" sz="8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l-GR" sz="8000" dirty="0" smtClean="0">
                <a:solidFill>
                  <a:srgbClr val="FF0000"/>
                </a:solidFill>
                <a:latin typeface="Comic Sans MS" pitchFamily="66" charset="0"/>
              </a:rPr>
              <a:t> ΓΙΑ ΤΗΝ ΠΡΟΣΟΧΗ </a:t>
            </a:r>
            <a:br>
              <a:rPr lang="el-GR" sz="8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l-GR" sz="8000" dirty="0" smtClean="0">
                <a:solidFill>
                  <a:srgbClr val="FF0000"/>
                </a:solidFill>
                <a:latin typeface="Comic Sans MS" pitchFamily="66" charset="0"/>
              </a:rPr>
              <a:t>ΣΑΣ</a:t>
            </a:r>
            <a:endParaRPr lang="el-GR" sz="8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Η </a:t>
            </a:r>
            <a:r>
              <a:rPr lang="el-GR" dirty="0" err="1" smtClean="0"/>
              <a:t>φω</a:t>
            </a:r>
            <a:r>
              <a:rPr lang="el-GR" b="1" dirty="0" err="1" smtClean="0"/>
              <a:t>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4210080" cy="5268931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r>
              <a:rPr lang="el-GR" dirty="0" smtClean="0">
                <a:solidFill>
                  <a:schemeClr val="tx1"/>
                </a:solidFill>
              </a:rPr>
              <a:t>Προ Χριστού -</a:t>
            </a:r>
            <a:r>
              <a:rPr lang="el-GR" b="1" dirty="0" smtClean="0">
                <a:solidFill>
                  <a:schemeClr val="tx1"/>
                </a:solidFill>
              </a:rPr>
              <a:t>80.000</a:t>
            </a:r>
            <a:r>
              <a:rPr lang="el-GR" dirty="0" smtClean="0">
                <a:solidFill>
                  <a:schemeClr val="tx1"/>
                </a:solidFill>
              </a:rPr>
              <a:t>   χρόνια , ο </a:t>
            </a:r>
            <a:r>
              <a:rPr lang="en-US" dirty="0" smtClean="0">
                <a:solidFill>
                  <a:schemeClr val="tx1"/>
                </a:solidFill>
              </a:rPr>
              <a:t>Homo sapiens ( </a:t>
            </a:r>
            <a:r>
              <a:rPr lang="el-GR" dirty="0" smtClean="0">
                <a:solidFill>
                  <a:schemeClr val="tx1"/>
                </a:solidFill>
              </a:rPr>
              <a:t>ο απώτερος πρόγονό μας) επινοεί τον τρόπο να ανάβει τη φωτιά : τρίβει μέσα στις παλάμες του δυο κομμάτια ξύλου μέχρι ν’ αρχίζουν να καπνίζουν ή χτυπάει δυο πυρόλιθους προκαλώντας σπίθες.</a:t>
            </a:r>
          </a:p>
          <a:p>
            <a:endParaRPr lang="el-GR" dirty="0"/>
          </a:p>
        </p:txBody>
      </p:sp>
      <p:pic>
        <p:nvPicPr>
          <p:cNvPr id="5" name="Picture 4" descr="Σχετική εικόν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285860"/>
            <a:ext cx="3929090" cy="4661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928694"/>
          </a:xfrm>
        </p:spPr>
        <p:txBody>
          <a:bodyPr>
            <a:normAutofit fontScale="90000"/>
          </a:bodyPr>
          <a:lstStyle/>
          <a:p>
            <a:pPr lvl="0"/>
            <a:r>
              <a:rPr lang="el-GR" cap="none" dirty="0" smtClean="0">
                <a:solidFill>
                  <a:schemeClr val="tx2">
                    <a:shade val="75000"/>
                  </a:schemeClr>
                </a:solidFill>
                <a:effectLst/>
              </a:rPr>
              <a:t>Προ Χριστού -40.000 χρόνια</a:t>
            </a:r>
            <a:br>
              <a:rPr lang="el-GR" cap="none" dirty="0" smtClean="0">
                <a:solidFill>
                  <a:schemeClr val="tx2">
                    <a:shade val="75000"/>
                  </a:schemeClr>
                </a:solidFill>
                <a:effectLst/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3357562"/>
            <a:ext cx="4000528" cy="2500330"/>
          </a:xfrm>
        </p:spPr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Σκηνή από κλαδιά </a:t>
            </a:r>
            <a:r>
              <a:rPr lang="el-GR" dirty="0" smtClean="0">
                <a:solidFill>
                  <a:schemeClr val="tx1"/>
                </a:solidFill>
              </a:rPr>
              <a:t>σκεπασμένη με δέρματα είναι εύκολο να την στήσεις και να την μαζέψεις , ιδανική για τις μετακινήσεις όταν κυνηγάς.</a:t>
            </a:r>
          </a:p>
          <a:p>
            <a:pPr algn="l"/>
            <a:endParaRPr lang="el-GR" dirty="0"/>
          </a:p>
        </p:txBody>
      </p:sp>
      <p:sp>
        <p:nvSpPr>
          <p:cNvPr id="1026" name="AutoShape 2" descr="Αποτέλεσμα εικόνας για αναμα φωτιας με πετρε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938186" y="1509698"/>
            <a:ext cx="4000528" cy="16335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l-GR" sz="2400" b="1" dirty="0" smtClean="0"/>
              <a:t>Βάρκα</a:t>
            </a:r>
            <a:r>
              <a:rPr lang="el-GR" sz="2400" dirty="0" smtClean="0"/>
              <a:t> από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κορμό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δέντρου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για  μετακίνηση από χωριό σε χωριό σε λίμνες και ποτάμια.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 descr="Σχετική 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500439"/>
            <a:ext cx="3786214" cy="1787298"/>
          </a:xfrm>
          <a:prstGeom prst="rect">
            <a:avLst/>
          </a:prstGeom>
          <a:noFill/>
        </p:spPr>
      </p:pic>
      <p:pic>
        <p:nvPicPr>
          <p:cNvPr id="1032" name="Picture 8" descr="Αποτέλεσμα εικόνας για βαρκα απο κορμου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00174"/>
            <a:ext cx="381000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14348" y="285728"/>
            <a:ext cx="7572428" cy="25431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b="1" dirty="0" smtClean="0"/>
              <a:t>	</a:t>
            </a:r>
            <a:r>
              <a:rPr lang="el-GR" sz="2400" b="1" dirty="0" smtClean="0"/>
              <a:t>Προ Χριστού -30.000 χρόνια</a:t>
            </a:r>
          </a:p>
          <a:p>
            <a:endParaRPr lang="el-GR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l-GR" sz="2400" dirty="0" smtClean="0">
                <a:solidFill>
                  <a:schemeClr val="tx1"/>
                </a:solidFill>
              </a:rPr>
              <a:t>Η ζωγραφική πάνω στα τοιχώματα των σπηλαίων.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l-GR" sz="2400" dirty="0" smtClean="0">
                <a:solidFill>
                  <a:schemeClr val="tx1"/>
                </a:solidFill>
              </a:rPr>
              <a:t> Τα χρώματα είναι φυσικά: χώμα και φυτικές ύλες.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l-GR" sz="2400" dirty="0" smtClean="0">
                <a:solidFill>
                  <a:schemeClr val="tx1"/>
                </a:solidFill>
              </a:rPr>
              <a:t>Μπορούμε ίσως να διακρίνουμε και την αρχή της γραφής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r>
              <a:rPr lang="el-GR" sz="2400" dirty="0" smtClean="0">
                <a:solidFill>
                  <a:schemeClr val="tx1"/>
                </a:solidFill>
              </a:rPr>
              <a:t> Για την αφετηρία της γλώσσας δεν ξέρουμε τίποτε.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29698" name="Picture 2" descr="Δίαιτα των σπηλαίων: Φάτε κρέας! [εικόνες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928934"/>
            <a:ext cx="7500990" cy="3548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 cap="none" dirty="0" smtClean="0">
                <a:solidFill>
                  <a:schemeClr val="tx2">
                    <a:shade val="75000"/>
                  </a:schemeClr>
                </a:solidFill>
              </a:rPr>
              <a:t>Προ Χριστού -5.000 χρόνια</a:t>
            </a:r>
            <a:endParaRPr lang="el-GR" sz="2800" b="1" dirty="0" smtClean="0"/>
          </a:p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18986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Η εκτροφή γουρουνιού και προβάτου και μετά του μοσχαριού . Χίλια χρόνια αργότερα  στην Ινδία , σειρά έχουν ο κόκορας και οι κότες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268446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Η  υφαντουργία. Για πρώτη φορά ύφαναν το μαλλί στην Αίγυπτο . Δυο χιλιάδες χρόνια μετά άρχισαν να χρησιμοποιούν το λινάρι και αργότερα το βαμβάκι  που ήρθε από την Ινδία.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30722" name="Picture 2" descr="http://www.athinorama.gr/lmnts/articles/2005302/xoiro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286124"/>
            <a:ext cx="3429024" cy="2571768"/>
          </a:xfrm>
          <a:prstGeom prst="rect">
            <a:avLst/>
          </a:prstGeom>
          <a:noFill/>
        </p:spPr>
      </p:pic>
      <p:pic>
        <p:nvPicPr>
          <p:cNvPr id="30724" name="Picture 4" descr="https://polioxni.files.wordpress.com/2011/06/ceb5ceb9cebacf8ccebdceb12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71942"/>
            <a:ext cx="3571900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       </a:t>
            </a:r>
            <a:r>
              <a:rPr lang="el-GR" dirty="0" err="1" smtClean="0">
                <a:solidFill>
                  <a:schemeClr val="tx1"/>
                </a:solidFill>
              </a:rPr>
              <a:t>Κεραμουργια</a:t>
            </a:r>
            <a:r>
              <a:rPr lang="el-GR" dirty="0" smtClean="0">
                <a:solidFill>
                  <a:schemeClr val="tx1"/>
                </a:solidFill>
              </a:rPr>
              <a:t>  -4.000 χρονια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        Τροχοσ -3.000 χρονια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l-GR" dirty="0" err="1" smtClean="0">
                <a:solidFill>
                  <a:schemeClr val="tx1"/>
                </a:solidFill>
              </a:rPr>
              <a:t>κεραμουργία</a:t>
            </a:r>
            <a:r>
              <a:rPr lang="el-GR" dirty="0" smtClean="0">
                <a:solidFill>
                  <a:schemeClr val="tx1"/>
                </a:solidFill>
              </a:rPr>
              <a:t>  εμφανίζεται στην Κίνα και στις ακτές της Μεσογείου.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275590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Ο τροχός κάνει την εμφάνισή του στην Ούρ της Χαλδαίας (σημερινό Ιράκ) γενέτειρα του Αβραάμ. Είναι η πρώτη μεγάλη εφεύρεση όλων των εποχών. Η ανακάλυψη δεν προήλθε από την παρατήρηση της φύσης , που γνωρίζει μόνο την κίνηση των ποδιών , των φτερών και των πτερυγίων.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Αποτέλεσμα εικόνας για παλια αγγεί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2571744"/>
            <a:ext cx="3869809" cy="3214710"/>
          </a:xfrm>
          <a:prstGeom prst="rect">
            <a:avLst/>
          </a:prstGeom>
          <a:noFill/>
        </p:spPr>
      </p:pic>
      <p:pic>
        <p:nvPicPr>
          <p:cNvPr id="7" name="Picture 4" descr="http://t3.gstatic.com/images?q=tbn:ANd9GcTGeUADfEiqbM5331ongAgMNQBo0u9iiramTaCSBZ4rmV_IO82c8nllS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857628"/>
            <a:ext cx="184945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επιστημεσ</a:t>
            </a:r>
            <a:r>
              <a:rPr lang="el-GR" dirty="0" smtClean="0"/>
              <a:t> τα </a:t>
            </a:r>
            <a:r>
              <a:rPr lang="el-GR" dirty="0" err="1" smtClean="0"/>
              <a:t>γραμματα</a:t>
            </a:r>
            <a:r>
              <a:rPr lang="el-GR" dirty="0" smtClean="0"/>
              <a:t> και οι </a:t>
            </a:r>
            <a:r>
              <a:rPr lang="el-GR" dirty="0" err="1" smtClean="0"/>
              <a:t>τεχνεσ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3143248"/>
            <a:ext cx="8482042" cy="335758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Ο</a:t>
            </a:r>
            <a:r>
              <a:rPr lang="el-GR" b="1" dirty="0" smtClean="0">
                <a:solidFill>
                  <a:schemeClr val="tx1"/>
                </a:solidFill>
              </a:rPr>
              <a:t> Ιταλός Γαλιλαίος (1561 – 1</a:t>
            </a:r>
            <a:r>
              <a:rPr lang="en-US" b="1" dirty="0" smtClean="0">
                <a:solidFill>
                  <a:schemeClr val="tx1"/>
                </a:solidFill>
              </a:rPr>
              <a:t>6</a:t>
            </a:r>
            <a:r>
              <a:rPr lang="el-GR" b="1" dirty="0" smtClean="0">
                <a:solidFill>
                  <a:schemeClr val="tx1"/>
                </a:solidFill>
              </a:rPr>
              <a:t>42) </a:t>
            </a:r>
            <a:r>
              <a:rPr lang="el-GR" dirty="0" smtClean="0">
                <a:solidFill>
                  <a:schemeClr val="tx1"/>
                </a:solidFill>
              </a:rPr>
              <a:t>τελειοποίησε το τηλεσκόπιο και καθιέρωσε την μηχανική ως ιδιαίτερη επιστήμη.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l-GR" b="1" dirty="0" smtClean="0">
                <a:solidFill>
                  <a:schemeClr val="tx1"/>
                </a:solidFill>
              </a:rPr>
              <a:t>Γερμανός Κέπλερ </a:t>
            </a:r>
            <a:r>
              <a:rPr lang="el-GR" dirty="0" smtClean="0">
                <a:solidFill>
                  <a:schemeClr val="tx1"/>
                </a:solidFill>
              </a:rPr>
              <a:t>(1571 -1630) διατύπωσε νόμους για την κίνηση των πλανητών .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l-GR" b="1" dirty="0" smtClean="0">
                <a:solidFill>
                  <a:schemeClr val="tx1"/>
                </a:solidFill>
              </a:rPr>
              <a:t>Γάλλος Πασκάλ </a:t>
            </a:r>
            <a:r>
              <a:rPr lang="el-GR" dirty="0" smtClean="0">
                <a:solidFill>
                  <a:schemeClr val="tx1"/>
                </a:solidFill>
              </a:rPr>
              <a:t>(1623 – 1662) διατύπωσε την θεωρία των πιθανοτήτων.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el-GR" b="1" dirty="0" smtClean="0">
                <a:solidFill>
                  <a:schemeClr val="tx1"/>
                </a:solidFill>
              </a:rPr>
              <a:t>Άγγλος Νεύτων </a:t>
            </a:r>
            <a:r>
              <a:rPr lang="el-GR" dirty="0" smtClean="0">
                <a:solidFill>
                  <a:schemeClr val="tx1"/>
                </a:solidFill>
              </a:rPr>
              <a:t>(1642 -1727) διατύπωσε το νόμο της παγκόσμιας έλξης.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22530" name="Picture 2" descr="http://www.newsbeast.gr/files/1/2013/04/11/galigal/galigal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5"/>
            <a:ext cx="8001056" cy="1214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 </a:t>
            </a:r>
            <a:r>
              <a:rPr lang="el-GR" b="1" dirty="0" err="1" smtClean="0"/>
              <a:t>Βενιαμιν</a:t>
            </a:r>
            <a:r>
              <a:rPr lang="el-GR" b="1" dirty="0" smtClean="0"/>
              <a:t> </a:t>
            </a:r>
            <a:r>
              <a:rPr lang="el-GR" b="1" dirty="0" err="1" smtClean="0"/>
              <a:t>Φραγκλινοσ</a:t>
            </a:r>
            <a:r>
              <a:rPr lang="el-GR" b="1" dirty="0" smtClean="0"/>
              <a:t> και το </a:t>
            </a:r>
            <a:r>
              <a:rPr lang="el-GR" b="1" dirty="0" err="1" smtClean="0"/>
              <a:t>διασημο</a:t>
            </a:r>
            <a:r>
              <a:rPr lang="el-GR" b="1" dirty="0" smtClean="0"/>
              <a:t> </a:t>
            </a:r>
            <a:r>
              <a:rPr lang="el-GR" b="1" dirty="0" err="1" smtClean="0"/>
              <a:t>πειραμα</a:t>
            </a:r>
            <a:r>
              <a:rPr lang="el-GR" b="1" dirty="0" smtClean="0"/>
              <a:t> με τον </a:t>
            </a:r>
            <a:r>
              <a:rPr lang="el-GR" b="1" dirty="0" err="1" smtClean="0"/>
              <a:t>χαρταετο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554162"/>
            <a:ext cx="4624390" cy="48752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l-GR" sz="2400" dirty="0" smtClean="0">
                <a:solidFill>
                  <a:schemeClr val="tx1"/>
                </a:solidFill>
              </a:rPr>
              <a:t>Στα μέσα του Ιούνη του 1752 ο πολιτικός και επιστήμονας Βενιαμίν Φραγκλίνος (17 Ιανουαρίου 1706 – 17 Απριλίου 1790), ένας από τους εθνοπατέρες των Ηνωμένων Πολιτειών της Αμερικής, πέταξε το διασημότερο χαρταετό στην ιστορία της ανθρωπότητας: αυτόν με τον οποίο απέδειξε ότι ο κεραυνός δεν είναι τίποτα άλλο από στατικός ηλεκτρισμός.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21506" name="Picture 2" descr="http://im1ns5.27210.gr/sites/default/files/article/2013/03/38573-ben_frankl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1928802"/>
            <a:ext cx="392433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457200"/>
            <a:ext cx="6643734" cy="838200"/>
          </a:xfrm>
        </p:spPr>
        <p:txBody>
          <a:bodyPr/>
          <a:lstStyle/>
          <a:p>
            <a:pPr algn="ctr"/>
            <a:r>
              <a:rPr lang="el-GR" dirty="0" smtClean="0"/>
              <a:t>       τα </a:t>
            </a:r>
            <a:r>
              <a:rPr lang="el-GR" dirty="0" err="1" smtClean="0"/>
              <a:t>πρωτα</a:t>
            </a:r>
            <a:r>
              <a:rPr lang="el-GR" dirty="0" smtClean="0"/>
              <a:t> </a:t>
            </a:r>
            <a:r>
              <a:rPr lang="el-GR" dirty="0" err="1" smtClean="0"/>
              <a:t>αεροπλανα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214422"/>
            <a:ext cx="4338638" cy="53578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</a:t>
            </a:r>
            <a:r>
              <a:rPr lang="el-GR" sz="1800" dirty="0" smtClean="0"/>
              <a:t>Μια κρύα Πέμπτη του Δεκεμβρίου 1903 στην Αμερική  , η βενζινοκίνητη ιπτάμενη μηχανή που έφτιαξαν οι αδερφοί Ράιτ ,σηκώθηκε στον αέρα με αστάθεια , πέταξε 40 μέτρα και μετά προσγειώθηκε με ασφάλεια στο έδαφος.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l-GR" sz="1800" dirty="0" smtClean="0"/>
              <a:t>Είχε γίνει η πρώτη προωθούμενη διαρκής και ελεγχόμενη αεροπορική πτήση στον κόσμο.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l-GR" sz="1800" dirty="0" smtClean="0"/>
              <a:t>Αρχικά στην Ευρώπη οι αναφορές για το κατόρθωμα  των Ράιτ αντιμετωπίστηκαν με δυσπιστία , η επιτυχία τους όμως δεν ήταν τυχαία .Βελτίωσαν μεθοδικά τα σχέδια τους και κυρίως την πτητική τους ικανότητα.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l-GR" sz="1800" dirty="0" smtClean="0"/>
              <a:t>Τώρα όμως η αεροπλοΐα προόδευσε παντού με εκπληκτική ταχύτητα . Οι πτήσεις με διάρκεια έγιναν ρουτίνα.</a:t>
            </a:r>
            <a:endParaRPr lang="el-GR" sz="1800" dirty="0"/>
          </a:p>
        </p:txBody>
      </p:sp>
      <p:pic>
        <p:nvPicPr>
          <p:cNvPr id="1026" name="Picture 2" descr="Αποτέλεσμα εικόνας για πρωτο αεροπλαν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285860"/>
            <a:ext cx="4143372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357</TotalTime>
  <Words>295</Words>
  <Application>Microsoft Office PowerPoint</Application>
  <PresentationFormat>Προβολή στην οθόνη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Διαστημικό</vt:lpstr>
      <vt:lpstr>Ανακαλυψεισ  και                εφευρεσεισ</vt:lpstr>
      <vt:lpstr> Η φωτια</vt:lpstr>
      <vt:lpstr>Προ Χριστού -40.000 χρόνια </vt:lpstr>
      <vt:lpstr>Διαφάνεια 4</vt:lpstr>
      <vt:lpstr>Διαφάνεια 5</vt:lpstr>
      <vt:lpstr>Διαφάνεια 6</vt:lpstr>
      <vt:lpstr>Οι επιστημεσ τα γραμματα και οι τεχνεσ </vt:lpstr>
      <vt:lpstr>Ο Βενιαμιν Φραγκλινοσ και το διασημο πειραμα με τον χαρταετο </vt:lpstr>
      <vt:lpstr>       τα πρωτα αεροπλανα</vt:lpstr>
      <vt:lpstr> Τα λογια του αϊΝσταιν</vt:lpstr>
      <vt:lpstr>ΕΥΧΑΡΙΣΤΩ  ΓΙΑ ΤΗΝ ΠΡΟΣΟΧΗ 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Ανακαλύψεις και εφευρέσεις</dc:title>
  <dc:creator>home</dc:creator>
  <cp:lastModifiedBy>home</cp:lastModifiedBy>
  <cp:revision>62</cp:revision>
  <dcterms:created xsi:type="dcterms:W3CDTF">2016-09-25T18:36:25Z</dcterms:created>
  <dcterms:modified xsi:type="dcterms:W3CDTF">2021-09-27T16:30:55Z</dcterms:modified>
</cp:coreProperties>
</file>