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57" r:id="rId5"/>
    <p:sldId id="258" r:id="rId6"/>
    <p:sldId id="261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9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03850-E842-4BD0-8705-F25A43240C58}" type="datetimeFigureOut">
              <a:rPr lang="el-GR" smtClean="0"/>
              <a:pPr/>
              <a:t>26/9/2024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FA152-6DD0-4D83-8D2D-417907C8367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03850-E842-4BD0-8705-F25A43240C58}" type="datetimeFigureOut">
              <a:rPr lang="el-GR" smtClean="0"/>
              <a:pPr/>
              <a:t>26/9/2024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FA152-6DD0-4D83-8D2D-417907C8367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03850-E842-4BD0-8705-F25A43240C58}" type="datetimeFigureOut">
              <a:rPr lang="el-GR" smtClean="0"/>
              <a:pPr/>
              <a:t>26/9/2024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FA152-6DD0-4D83-8D2D-417907C8367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03850-E842-4BD0-8705-F25A43240C58}" type="datetimeFigureOut">
              <a:rPr lang="el-GR" smtClean="0"/>
              <a:pPr/>
              <a:t>26/9/2024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FA152-6DD0-4D83-8D2D-417907C8367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03850-E842-4BD0-8705-F25A43240C58}" type="datetimeFigureOut">
              <a:rPr lang="el-GR" smtClean="0"/>
              <a:pPr/>
              <a:t>26/9/2024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FA152-6DD0-4D83-8D2D-417907C8367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03850-E842-4BD0-8705-F25A43240C58}" type="datetimeFigureOut">
              <a:rPr lang="el-GR" smtClean="0"/>
              <a:pPr/>
              <a:t>26/9/2024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FA152-6DD0-4D83-8D2D-417907C8367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03850-E842-4BD0-8705-F25A43240C58}" type="datetimeFigureOut">
              <a:rPr lang="el-GR" smtClean="0"/>
              <a:pPr/>
              <a:t>26/9/2024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FA152-6DD0-4D83-8D2D-417907C8367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03850-E842-4BD0-8705-F25A43240C58}" type="datetimeFigureOut">
              <a:rPr lang="el-GR" smtClean="0"/>
              <a:pPr/>
              <a:t>26/9/2024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FA152-6DD0-4D83-8D2D-417907C8367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03850-E842-4BD0-8705-F25A43240C58}" type="datetimeFigureOut">
              <a:rPr lang="el-GR" smtClean="0"/>
              <a:pPr/>
              <a:t>26/9/2024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FA152-6DD0-4D83-8D2D-417907C8367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03850-E842-4BD0-8705-F25A43240C58}" type="datetimeFigureOut">
              <a:rPr lang="el-GR" smtClean="0"/>
              <a:pPr/>
              <a:t>26/9/2024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FA152-6DD0-4D83-8D2D-417907C8367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03850-E842-4BD0-8705-F25A43240C58}" type="datetimeFigureOut">
              <a:rPr lang="el-GR" smtClean="0"/>
              <a:pPr/>
              <a:t>26/9/2024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FA152-6DD0-4D83-8D2D-417907C8367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203850-E842-4BD0-8705-F25A43240C58}" type="datetimeFigureOut">
              <a:rPr lang="el-GR" smtClean="0"/>
              <a:pPr/>
              <a:t>26/9/2024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AFA152-6DD0-4D83-8D2D-417907C83677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1785926"/>
            <a:ext cx="9144000" cy="2857520"/>
          </a:xfrm>
        </p:spPr>
        <p:txBody>
          <a:bodyPr>
            <a:noAutofit/>
          </a:bodyPr>
          <a:lstStyle/>
          <a:p>
            <a:r>
              <a:rPr lang="el-GR" sz="5400" b="1" dirty="0" smtClean="0"/>
              <a:t>Σκοποί του μαθήματος</a:t>
            </a:r>
            <a:br>
              <a:rPr lang="el-GR" sz="5400" b="1" dirty="0" smtClean="0"/>
            </a:br>
            <a:r>
              <a:rPr lang="el-GR" sz="5400" b="1" dirty="0" smtClean="0"/>
              <a:t/>
            </a:r>
            <a:br>
              <a:rPr lang="el-GR" sz="5400" b="1" dirty="0" smtClean="0"/>
            </a:br>
            <a:r>
              <a:rPr lang="el-GR" sz="5400" b="1" dirty="0" smtClean="0"/>
              <a:t>«Έρευνα και πειραματισμός»</a:t>
            </a:r>
            <a:endParaRPr lang="el-GR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 descr="«Κολλημένοι» για την τεχνολογία -Εικόνες αποκαλύπτουν τη ζωή που δεν ζούμε [εικόνες]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Σε τι μας βοηθάει η έρευνα;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 smtClean="0"/>
              <a:t>Η έρευνα είναι μια από τις σημαντικότερες δραστηριότητες στη σύγχρονη εποχή και αφορά όλους τους τομείς της ανθρώπινης δραστηριότητας. </a:t>
            </a:r>
          </a:p>
          <a:p>
            <a:r>
              <a:rPr lang="el-GR" dirty="0" smtClean="0"/>
              <a:t>Τα επιτεύγματα της επιστημονικής έρευνας είναι ιδιαίτερα αισθητά στις θετικές επιστήμες και οι επιδράσεις τους φαίνονται στην καθημερινή μας ζωή.</a:t>
            </a:r>
          </a:p>
          <a:p>
            <a:endParaRPr lang="el-GR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Σκοποί του μαθήματος</a:t>
            </a:r>
            <a:br>
              <a:rPr lang="el-GR" b="1" dirty="0" smtClean="0"/>
            </a:br>
            <a:r>
              <a:rPr lang="el-GR" b="1" dirty="0" smtClean="0"/>
              <a:t>«Έρευνα και πειραματισμός»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 fontScale="92500" lnSpcReduction="10000"/>
          </a:bodyPr>
          <a:lstStyle/>
          <a:p>
            <a:r>
              <a:rPr lang="el-GR" sz="2600" b="1" dirty="0" smtClean="0"/>
              <a:t>Κατανόηση των θετικών και αρνητικών συνεπειών της τεχνολογίας.</a:t>
            </a:r>
          </a:p>
          <a:p>
            <a:r>
              <a:rPr lang="el-GR" sz="2600" b="1" dirty="0" smtClean="0"/>
              <a:t>Δημιουργία ενεργών και με κριτική στάση πολιτών.</a:t>
            </a:r>
          </a:p>
          <a:p>
            <a:r>
              <a:rPr lang="el-GR" sz="2600" dirty="0" smtClean="0"/>
              <a:t>Να αλλάξει η αντιτεχνολογική φύση του Έλληνα.</a:t>
            </a:r>
          </a:p>
          <a:p>
            <a:r>
              <a:rPr lang="el-GR" sz="2600" b="1" dirty="0" smtClean="0"/>
              <a:t>Προσαρμογή του εκπαιδευτικού συστήματος στις απαιτήσεις της κοινωνίας.</a:t>
            </a:r>
          </a:p>
          <a:p>
            <a:r>
              <a:rPr lang="el-GR" sz="2600" dirty="0" smtClean="0"/>
              <a:t>Δοκιμή των γνώσεων που αποκτήθηκαν σε άλλα μαθήματα.</a:t>
            </a:r>
          </a:p>
          <a:p>
            <a:r>
              <a:rPr lang="el-GR" sz="2600" b="1" dirty="0" smtClean="0"/>
              <a:t>Κατανόηση των ρυθμών ανάπτυξης της τεχνολογικής έρευνας.</a:t>
            </a:r>
          </a:p>
          <a:p>
            <a:r>
              <a:rPr lang="el-GR" sz="2600" dirty="0" smtClean="0"/>
              <a:t>Μετατρέψιμη γνώση που συμβάλλει στην αύξηση της παραγωγικότητας. </a:t>
            </a:r>
          </a:p>
          <a:p>
            <a:r>
              <a:rPr lang="el-GR" sz="2600" dirty="0" smtClean="0"/>
              <a:t>Να σταματήσει η απαξίωση των τεχνικών επαγγελμάτων.</a:t>
            </a:r>
          </a:p>
          <a:p>
            <a:r>
              <a:rPr lang="el-GR" sz="2600" b="1" dirty="0" smtClean="0"/>
              <a:t>Ανακάλυψη ταλέντων.</a:t>
            </a:r>
          </a:p>
          <a:p>
            <a:pPr>
              <a:buNone/>
            </a:pPr>
            <a:endParaRPr lang="el-GR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el-GR" b="1" dirty="0" smtClean="0"/>
              <a:t>Σε τι μας βοηθάει η έρευνα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158" y="1071546"/>
            <a:ext cx="8229600" cy="5286412"/>
          </a:xfrm>
        </p:spPr>
        <p:txBody>
          <a:bodyPr>
            <a:noAutofit/>
          </a:bodyPr>
          <a:lstStyle/>
          <a:p>
            <a:r>
              <a:rPr lang="el-GR" sz="2600" b="1" dirty="0" smtClean="0"/>
              <a:t>Στην καλύτερη αξιοποίηση των πρώτων υλών.</a:t>
            </a:r>
          </a:p>
          <a:p>
            <a:r>
              <a:rPr lang="el-GR" sz="2600" dirty="0" smtClean="0"/>
              <a:t>Αναπτύσσει  συνθετικά υλικά.</a:t>
            </a:r>
          </a:p>
          <a:p>
            <a:r>
              <a:rPr lang="el-GR" sz="2600" dirty="0" smtClean="0"/>
              <a:t>Βελτιώνει τις συνθήκες εργασίας.</a:t>
            </a:r>
          </a:p>
          <a:p>
            <a:r>
              <a:rPr lang="el-GR" sz="2600" b="1" dirty="0" smtClean="0"/>
              <a:t>Προσπαθεί να βρει λύσεις σε διάφορα προβλήματα.</a:t>
            </a:r>
          </a:p>
          <a:p>
            <a:r>
              <a:rPr lang="el-GR" sz="2600" dirty="0" smtClean="0"/>
              <a:t>Ελαχιστοποιεί το κόστος παραγωγής.</a:t>
            </a:r>
          </a:p>
          <a:p>
            <a:r>
              <a:rPr lang="el-GR" sz="2600" b="1" dirty="0" smtClean="0"/>
              <a:t>Συμβάλλει στη σχεδίαση νέων προϊόντων.</a:t>
            </a:r>
          </a:p>
          <a:p>
            <a:r>
              <a:rPr lang="el-GR" sz="2600" dirty="0" smtClean="0"/>
              <a:t>Συμβάλλει στην καταπολέμηση των ασθενειών.</a:t>
            </a:r>
            <a:endParaRPr lang="en-US" sz="2600" dirty="0" smtClean="0"/>
          </a:p>
          <a:p>
            <a:r>
              <a:rPr lang="el-GR" sz="2600" dirty="0" smtClean="0"/>
              <a:t>Δημιουργεί ανθεκτικές ποικιλίες φυτών σε έντομα .</a:t>
            </a:r>
          </a:p>
          <a:p>
            <a:r>
              <a:rPr lang="el-GR" sz="2600" b="1" dirty="0" smtClean="0"/>
              <a:t>Βελτιώνει τις σύγχρονες κατασκευές.</a:t>
            </a:r>
          </a:p>
          <a:p>
            <a:r>
              <a:rPr lang="el-GR" sz="2600" b="1" dirty="0" smtClean="0"/>
              <a:t>Μπορεί να μας οδηγήσει σε νέες εφευρέσεις !!!!!!!</a:t>
            </a:r>
            <a:endParaRPr lang="el-GR" sz="2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11882"/>
          </a:xfrm>
        </p:spPr>
        <p:txBody>
          <a:bodyPr>
            <a:noAutofit/>
          </a:bodyPr>
          <a:lstStyle/>
          <a:p>
            <a:r>
              <a:rPr lang="el-GR" sz="8000" b="1" dirty="0" smtClean="0">
                <a:solidFill>
                  <a:srgbClr val="FF0000"/>
                </a:solidFill>
              </a:rPr>
              <a:t>Ευχαριστώ </a:t>
            </a:r>
            <a:br>
              <a:rPr lang="el-GR" sz="8000" b="1" dirty="0" smtClean="0">
                <a:solidFill>
                  <a:srgbClr val="FF0000"/>
                </a:solidFill>
              </a:rPr>
            </a:br>
            <a:r>
              <a:rPr lang="el-GR" sz="8000" b="1" dirty="0" smtClean="0">
                <a:solidFill>
                  <a:srgbClr val="FF0000"/>
                </a:solidFill>
              </a:rPr>
              <a:t>για την</a:t>
            </a:r>
            <a:br>
              <a:rPr lang="el-GR" sz="8000" b="1" dirty="0" smtClean="0">
                <a:solidFill>
                  <a:srgbClr val="FF0000"/>
                </a:solidFill>
              </a:rPr>
            </a:br>
            <a:r>
              <a:rPr lang="el-GR" sz="8000" b="1" dirty="0" smtClean="0">
                <a:solidFill>
                  <a:srgbClr val="FF0000"/>
                </a:solidFill>
              </a:rPr>
              <a:t> προσοχή </a:t>
            </a:r>
            <a:br>
              <a:rPr lang="el-GR" sz="8000" b="1" dirty="0" smtClean="0">
                <a:solidFill>
                  <a:srgbClr val="FF0000"/>
                </a:solidFill>
              </a:rPr>
            </a:br>
            <a:r>
              <a:rPr lang="el-GR" sz="8000" b="1" dirty="0" smtClean="0">
                <a:solidFill>
                  <a:srgbClr val="FF0000"/>
                </a:solidFill>
              </a:rPr>
              <a:t>σας</a:t>
            </a:r>
            <a:endParaRPr lang="el-GR" sz="8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theme/theme1.xml><?xml version="1.0" encoding="utf-8"?>
<a:theme xmlns:a="http://schemas.openxmlformats.org/drawingml/2006/main" name="Θέμα του Office">
  <a:themeElements>
    <a:clrScheme name="Προεξοχή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193</Words>
  <Application>Microsoft Office PowerPoint</Application>
  <PresentationFormat>Προβολή στην οθόνη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Θέμα του Office</vt:lpstr>
      <vt:lpstr>Σκοποί του μαθήματος  «Έρευνα και πειραματισμός»</vt:lpstr>
      <vt:lpstr>Διαφάνεια 2</vt:lpstr>
      <vt:lpstr>Σε τι μας βοηθάει η έρευνα;</vt:lpstr>
      <vt:lpstr>Σκοποί του μαθήματος «Έρευνα και πειραματισμός»</vt:lpstr>
      <vt:lpstr>Σε τι μας βοηθάει η έρευνα</vt:lpstr>
      <vt:lpstr>Ευχαριστώ  για την  προσοχή  σας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Σκοποί του μαθήματος  «Έρευνα και πειραματισμός»</dc:title>
  <dc:creator>home</dc:creator>
  <cp:lastModifiedBy>user</cp:lastModifiedBy>
  <cp:revision>17</cp:revision>
  <dcterms:created xsi:type="dcterms:W3CDTF">2019-09-13T14:30:13Z</dcterms:created>
  <dcterms:modified xsi:type="dcterms:W3CDTF">2024-09-26T07:02:05Z</dcterms:modified>
</cp:coreProperties>
</file>