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ECACA-96B1-4CB4-AF3F-B2F2DEACC334}" type="datetimeFigureOut">
              <a:rPr lang="el-GR" smtClean="0"/>
              <a:pPr/>
              <a:t>7/2/2023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83D3A-6242-4ADA-8617-E201D1F9A9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ECACA-96B1-4CB4-AF3F-B2F2DEACC334}" type="datetimeFigureOut">
              <a:rPr lang="el-GR" smtClean="0"/>
              <a:pPr/>
              <a:t>7/2/2023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83D3A-6242-4ADA-8617-E201D1F9A9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ECACA-96B1-4CB4-AF3F-B2F2DEACC334}" type="datetimeFigureOut">
              <a:rPr lang="el-GR" smtClean="0"/>
              <a:pPr/>
              <a:t>7/2/2023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83D3A-6242-4ADA-8617-E201D1F9A9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ECACA-96B1-4CB4-AF3F-B2F2DEACC334}" type="datetimeFigureOut">
              <a:rPr lang="el-GR" smtClean="0"/>
              <a:pPr/>
              <a:t>7/2/2023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83D3A-6242-4ADA-8617-E201D1F9A9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ECACA-96B1-4CB4-AF3F-B2F2DEACC334}" type="datetimeFigureOut">
              <a:rPr lang="el-GR" smtClean="0"/>
              <a:pPr/>
              <a:t>7/2/2023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83D3A-6242-4ADA-8617-E201D1F9A9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ECACA-96B1-4CB4-AF3F-B2F2DEACC334}" type="datetimeFigureOut">
              <a:rPr lang="el-GR" smtClean="0"/>
              <a:pPr/>
              <a:t>7/2/2023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83D3A-6242-4ADA-8617-E201D1F9A9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ECACA-96B1-4CB4-AF3F-B2F2DEACC334}" type="datetimeFigureOut">
              <a:rPr lang="el-GR" smtClean="0"/>
              <a:pPr/>
              <a:t>7/2/2023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83D3A-6242-4ADA-8617-E201D1F9A9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ECACA-96B1-4CB4-AF3F-B2F2DEACC334}" type="datetimeFigureOut">
              <a:rPr lang="el-GR" smtClean="0"/>
              <a:pPr/>
              <a:t>7/2/2023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83D3A-6242-4ADA-8617-E201D1F9A9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ECACA-96B1-4CB4-AF3F-B2F2DEACC334}" type="datetimeFigureOut">
              <a:rPr lang="el-GR" smtClean="0"/>
              <a:pPr/>
              <a:t>7/2/2023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83D3A-6242-4ADA-8617-E201D1F9A9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ECACA-96B1-4CB4-AF3F-B2F2DEACC334}" type="datetimeFigureOut">
              <a:rPr lang="el-GR" smtClean="0"/>
              <a:pPr/>
              <a:t>7/2/2023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83D3A-6242-4ADA-8617-E201D1F9A9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ECACA-96B1-4CB4-AF3F-B2F2DEACC334}" type="datetimeFigureOut">
              <a:rPr lang="el-GR" smtClean="0"/>
              <a:pPr/>
              <a:t>7/2/2023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83D3A-6242-4ADA-8617-E201D1F9A9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ECACA-96B1-4CB4-AF3F-B2F2DEACC334}" type="datetimeFigureOut">
              <a:rPr lang="el-GR" smtClean="0"/>
              <a:pPr/>
              <a:t>7/2/2023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83D3A-6242-4ADA-8617-E201D1F9A99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2828916" cy="500042"/>
          </a:xfrm>
        </p:spPr>
        <p:txBody>
          <a:bodyPr>
            <a:noAutofit/>
          </a:bodyPr>
          <a:lstStyle/>
          <a:p>
            <a:r>
              <a:rPr lang="en-US" sz="1600" dirty="0" smtClean="0"/>
              <a:t>5</a:t>
            </a:r>
            <a:r>
              <a:rPr lang="el-GR" sz="1600" baseline="30000" dirty="0" smtClean="0"/>
              <a:t>ο</a:t>
            </a:r>
            <a:r>
              <a:rPr lang="el-GR" sz="1600" dirty="0" smtClean="0"/>
              <a:t> ΓΥΜΝΑΣΙΟ ΠΤΟΛΕΜΑΪΔΑΣ</a:t>
            </a:r>
            <a:endParaRPr lang="el-GR" sz="1600" dirty="0"/>
          </a:p>
        </p:txBody>
      </p:sp>
      <p:sp>
        <p:nvSpPr>
          <p:cNvPr id="3" name="1 - Τίτλος"/>
          <p:cNvSpPr txBox="1">
            <a:spLocks/>
          </p:cNvSpPr>
          <p:nvPr/>
        </p:nvSpPr>
        <p:spPr>
          <a:xfrm>
            <a:off x="571472" y="500042"/>
            <a:ext cx="2543164" cy="2143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ΣΧΟΛΙΚΟ ΕΤΟΣ :</a:t>
            </a:r>
            <a:r>
              <a:rPr kumimoji="0" lang="el-G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202</a:t>
            </a:r>
            <a:r>
              <a:rPr lang="el-GR" sz="16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l-G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l-G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 </a:t>
            </a:r>
            <a:r>
              <a:rPr kumimoji="0" lang="el-G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202</a:t>
            </a:r>
            <a:r>
              <a:rPr lang="el-GR" sz="1600" dirty="0" smtClean="0">
                <a:latin typeface="+mj-lt"/>
                <a:ea typeface="+mj-ea"/>
                <a:cs typeface="+mj-cs"/>
              </a:rPr>
              <a:t>3</a:t>
            </a:r>
            <a:endParaRPr kumimoji="0" lang="el-G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1 - Τίτλος"/>
          <p:cNvSpPr txBox="1">
            <a:spLocks/>
          </p:cNvSpPr>
          <p:nvPr/>
        </p:nvSpPr>
        <p:spPr>
          <a:xfrm>
            <a:off x="6357950" y="214290"/>
            <a:ext cx="2543164" cy="2857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ΜΑΘΗΜΑ: ΤΕΧΝΟΛΟΓΙΑ</a:t>
            </a:r>
          </a:p>
        </p:txBody>
      </p:sp>
      <p:sp>
        <p:nvSpPr>
          <p:cNvPr id="5" name="1 - Τίτλος"/>
          <p:cNvSpPr txBox="1">
            <a:spLocks/>
          </p:cNvSpPr>
          <p:nvPr/>
        </p:nvSpPr>
        <p:spPr>
          <a:xfrm>
            <a:off x="6215074" y="500042"/>
            <a:ext cx="2543164" cy="2857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ΤΜΗΜΑ:……..</a:t>
            </a:r>
          </a:p>
        </p:txBody>
      </p:sp>
      <p:sp>
        <p:nvSpPr>
          <p:cNvPr id="6" name="1 - Τίτλος"/>
          <p:cNvSpPr txBox="1">
            <a:spLocks/>
          </p:cNvSpPr>
          <p:nvPr/>
        </p:nvSpPr>
        <p:spPr>
          <a:xfrm>
            <a:off x="428596" y="785794"/>
            <a:ext cx="3143272" cy="2143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ΕΠΙΧΕΙΡΗΣΗ :…………………………………</a:t>
            </a:r>
          </a:p>
        </p:txBody>
      </p:sp>
      <p:sp>
        <p:nvSpPr>
          <p:cNvPr id="7" name="1 - Τίτλος"/>
          <p:cNvSpPr txBox="1">
            <a:spLocks/>
          </p:cNvSpPr>
          <p:nvPr/>
        </p:nvSpPr>
        <p:spPr>
          <a:xfrm>
            <a:off x="4572000" y="714356"/>
            <a:ext cx="4214842" cy="3571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600" dirty="0" smtClean="0">
                <a:latin typeface="+mj-lt"/>
                <a:ea typeface="+mj-ea"/>
                <a:cs typeface="+mj-cs"/>
              </a:rPr>
              <a:t>ΟΝΟΜΑΤΕΠΩΝΥΜΟ</a:t>
            </a:r>
            <a:r>
              <a:rPr kumimoji="0" lang="el-G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:…………………………………</a:t>
            </a:r>
          </a:p>
        </p:txBody>
      </p:sp>
      <p:sp>
        <p:nvSpPr>
          <p:cNvPr id="8" name="1 - Τίτλος"/>
          <p:cNvSpPr txBox="1">
            <a:spLocks/>
          </p:cNvSpPr>
          <p:nvPr/>
        </p:nvSpPr>
        <p:spPr>
          <a:xfrm>
            <a:off x="785786" y="1000108"/>
            <a:ext cx="7643866" cy="5000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400" b="1" noProof="0" dirty="0" smtClean="0">
                <a:latin typeface="+mj-lt"/>
                <a:ea typeface="+mj-ea"/>
                <a:cs typeface="+mj-cs"/>
              </a:rPr>
              <a:t>Χρονοδιάγραμμα εργασιών κατασκευής μακέτας</a:t>
            </a:r>
            <a:endParaRPr kumimoji="0" lang="el-G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1 - Τίτλος"/>
          <p:cNvSpPr txBox="1">
            <a:spLocks/>
          </p:cNvSpPr>
          <p:nvPr/>
        </p:nvSpPr>
        <p:spPr>
          <a:xfrm rot="16200000">
            <a:off x="-1857404" y="3357578"/>
            <a:ext cx="4214842" cy="5000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000" b="1" noProof="0" dirty="0" smtClean="0">
                <a:latin typeface="+mj-lt"/>
                <a:ea typeface="+mj-ea"/>
                <a:cs typeface="+mj-cs"/>
              </a:rPr>
              <a:t>Εργασίες  κατασκευής  μακέτας</a:t>
            </a:r>
            <a:endParaRPr kumimoji="0" lang="el-G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1 - Τίτλος"/>
          <p:cNvSpPr txBox="1">
            <a:spLocks/>
          </p:cNvSpPr>
          <p:nvPr/>
        </p:nvSpPr>
        <p:spPr>
          <a:xfrm>
            <a:off x="1214414" y="6143644"/>
            <a:ext cx="7215238" cy="7143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000" b="1" dirty="0" smtClean="0">
                <a:latin typeface="+mj-lt"/>
                <a:ea typeface="+mj-ea"/>
                <a:cs typeface="+mj-cs"/>
              </a:rPr>
              <a:t>Α  ρ  ι  θ  μ  ό  ς               ε  β  δ  ο  μ  ά  δ  ω  ν</a:t>
            </a:r>
            <a:endParaRPr kumimoji="0" lang="el-G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2" name="11 - Πίνακας"/>
          <p:cNvGraphicFramePr>
            <a:graphicFrameLocks noGrp="1"/>
          </p:cNvGraphicFramePr>
          <p:nvPr/>
        </p:nvGraphicFramePr>
        <p:xfrm>
          <a:off x="642910" y="1543734"/>
          <a:ext cx="7715308" cy="4468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5687"/>
                <a:gridCol w="702843"/>
                <a:gridCol w="718818"/>
                <a:gridCol w="814660"/>
                <a:gridCol w="814660"/>
                <a:gridCol w="814660"/>
                <a:gridCol w="814660"/>
                <a:gridCol w="814660"/>
                <a:gridCol w="814660"/>
              </a:tblGrid>
              <a:tr h="337882">
                <a:tc>
                  <a:txBody>
                    <a:bodyPr/>
                    <a:lstStyle/>
                    <a:p>
                      <a:pPr algn="l"/>
                      <a:endParaRPr lang="el-G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noFill/>
                  </a:tcPr>
                </a:tc>
              </a:tr>
              <a:tr h="478666">
                <a:tc>
                  <a:txBody>
                    <a:bodyPr/>
                    <a:lstStyle/>
                    <a:p>
                      <a:endParaRPr lang="el-GR" sz="14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337882">
                <a:tc>
                  <a:txBody>
                    <a:bodyPr/>
                    <a:lstStyle/>
                    <a:p>
                      <a:endParaRPr lang="el-GR" sz="14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675764">
                <a:tc>
                  <a:txBody>
                    <a:bodyPr/>
                    <a:lstStyle/>
                    <a:p>
                      <a:endParaRPr lang="el-GR" sz="14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478666">
                <a:tc>
                  <a:txBody>
                    <a:bodyPr/>
                    <a:lstStyle/>
                    <a:p>
                      <a:endParaRPr lang="el-GR" sz="14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37882">
                <a:tc>
                  <a:txBody>
                    <a:bodyPr/>
                    <a:lstStyle/>
                    <a:p>
                      <a:endParaRPr lang="el-GR" sz="14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37882">
                <a:tc>
                  <a:txBody>
                    <a:bodyPr/>
                    <a:lstStyle/>
                    <a:p>
                      <a:endParaRPr lang="el-GR" sz="14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337882">
                <a:tc>
                  <a:txBody>
                    <a:bodyPr/>
                    <a:lstStyle/>
                    <a:p>
                      <a:endParaRPr lang="el-GR" sz="14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478666">
                <a:tc>
                  <a:txBody>
                    <a:bodyPr/>
                    <a:lstStyle/>
                    <a:p>
                      <a:endParaRPr lang="el-GR" sz="14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527944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 </a:t>
                      </a:r>
                      <a:endParaRPr lang="el-G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14" name="13 - Ορθογώνιο"/>
          <p:cNvSpPr/>
          <p:nvPr/>
        </p:nvSpPr>
        <p:spPr>
          <a:xfrm>
            <a:off x="2071670" y="5572140"/>
            <a:ext cx="714380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14 - Ορθογώνιο"/>
          <p:cNvSpPr/>
          <p:nvPr/>
        </p:nvSpPr>
        <p:spPr>
          <a:xfrm>
            <a:off x="2786050" y="5000636"/>
            <a:ext cx="714380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15 - Ορθογώνιο"/>
          <p:cNvSpPr/>
          <p:nvPr/>
        </p:nvSpPr>
        <p:spPr>
          <a:xfrm>
            <a:off x="3500430" y="4643446"/>
            <a:ext cx="785818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16 - Ορθογώνιο"/>
          <p:cNvSpPr/>
          <p:nvPr/>
        </p:nvSpPr>
        <p:spPr>
          <a:xfrm>
            <a:off x="4286248" y="4286256"/>
            <a:ext cx="785818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17 - Ορθογώνιο"/>
          <p:cNvSpPr/>
          <p:nvPr/>
        </p:nvSpPr>
        <p:spPr>
          <a:xfrm>
            <a:off x="5072066" y="3929066"/>
            <a:ext cx="857256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18 - Ορθογώνιο"/>
          <p:cNvSpPr/>
          <p:nvPr/>
        </p:nvSpPr>
        <p:spPr>
          <a:xfrm>
            <a:off x="6000760" y="3357562"/>
            <a:ext cx="714380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20 - Ορθογώνιο"/>
          <p:cNvSpPr/>
          <p:nvPr/>
        </p:nvSpPr>
        <p:spPr>
          <a:xfrm>
            <a:off x="6715140" y="2643182"/>
            <a:ext cx="857256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21 - Ορθογώνιο"/>
          <p:cNvSpPr/>
          <p:nvPr/>
        </p:nvSpPr>
        <p:spPr>
          <a:xfrm>
            <a:off x="7572396" y="2285992"/>
            <a:ext cx="785818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4" name="23 - Ευθεία γραμμή σύνδεσης"/>
          <p:cNvCxnSpPr/>
          <p:nvPr/>
        </p:nvCxnSpPr>
        <p:spPr>
          <a:xfrm rot="5400000">
            <a:off x="678629" y="4036223"/>
            <a:ext cx="42148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1393009" y="4036223"/>
            <a:ext cx="42148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 rot="5400000">
            <a:off x="2178827" y="4036223"/>
            <a:ext cx="42148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 rot="5400000">
            <a:off x="2964645" y="4036223"/>
            <a:ext cx="42148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εία γραμμή σύνδεσης"/>
          <p:cNvCxnSpPr/>
          <p:nvPr/>
        </p:nvCxnSpPr>
        <p:spPr>
          <a:xfrm rot="16200000" flipH="1">
            <a:off x="3857620" y="4000504"/>
            <a:ext cx="4214842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- Ευθεία γραμμή σύνδεσης"/>
          <p:cNvCxnSpPr/>
          <p:nvPr/>
        </p:nvCxnSpPr>
        <p:spPr>
          <a:xfrm rot="5400000">
            <a:off x="4607719" y="4036223"/>
            <a:ext cx="42148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- Ευθεία γραμμή σύνδεσης"/>
          <p:cNvCxnSpPr/>
          <p:nvPr/>
        </p:nvCxnSpPr>
        <p:spPr>
          <a:xfrm rot="5400000">
            <a:off x="5464975" y="4036223"/>
            <a:ext cx="42148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- Ευθεία γραμμή σύνδεσης"/>
          <p:cNvCxnSpPr/>
          <p:nvPr/>
        </p:nvCxnSpPr>
        <p:spPr>
          <a:xfrm rot="5400000">
            <a:off x="6250793" y="4036223"/>
            <a:ext cx="42148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- Ευθεία γραμμή σύνδεσης"/>
          <p:cNvCxnSpPr/>
          <p:nvPr/>
        </p:nvCxnSpPr>
        <p:spPr>
          <a:xfrm rot="5400000">
            <a:off x="-1464511" y="4036223"/>
            <a:ext cx="42148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- Ευθεία γραμμή σύνδεσης"/>
          <p:cNvCxnSpPr/>
          <p:nvPr/>
        </p:nvCxnSpPr>
        <p:spPr>
          <a:xfrm>
            <a:off x="642910" y="1928802"/>
            <a:ext cx="7715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>
            <a:off x="642910" y="2357430"/>
            <a:ext cx="771530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- Ευθεία γραμμή σύνδεσης"/>
          <p:cNvCxnSpPr/>
          <p:nvPr/>
        </p:nvCxnSpPr>
        <p:spPr>
          <a:xfrm>
            <a:off x="642910" y="2786058"/>
            <a:ext cx="7715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>
            <a:off x="642910" y="3500438"/>
            <a:ext cx="7715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- Ευθεία γραμμή σύνδεσης"/>
          <p:cNvCxnSpPr/>
          <p:nvPr/>
        </p:nvCxnSpPr>
        <p:spPr>
          <a:xfrm>
            <a:off x="642910" y="4071942"/>
            <a:ext cx="7715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- Ευθεία γραμμή σύνδεσης"/>
          <p:cNvCxnSpPr/>
          <p:nvPr/>
        </p:nvCxnSpPr>
        <p:spPr>
          <a:xfrm>
            <a:off x="642910" y="4357694"/>
            <a:ext cx="7715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- Ευθεία γραμμή σύνδεσης"/>
          <p:cNvCxnSpPr/>
          <p:nvPr/>
        </p:nvCxnSpPr>
        <p:spPr>
          <a:xfrm>
            <a:off x="642910" y="4786322"/>
            <a:ext cx="7715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- Ευθεία γραμμή σύνδεσης"/>
          <p:cNvCxnSpPr/>
          <p:nvPr/>
        </p:nvCxnSpPr>
        <p:spPr>
          <a:xfrm>
            <a:off x="642910" y="5143512"/>
            <a:ext cx="7715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- Ευθεία γραμμή σύνδεσης"/>
          <p:cNvCxnSpPr/>
          <p:nvPr/>
        </p:nvCxnSpPr>
        <p:spPr>
          <a:xfrm>
            <a:off x="642910" y="5715016"/>
            <a:ext cx="7715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- Ορθογώνιο"/>
          <p:cNvSpPr/>
          <p:nvPr/>
        </p:nvSpPr>
        <p:spPr>
          <a:xfrm>
            <a:off x="7572396" y="1928802"/>
            <a:ext cx="785818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0" name="69 - Ορθογώνιο"/>
          <p:cNvSpPr/>
          <p:nvPr/>
        </p:nvSpPr>
        <p:spPr>
          <a:xfrm>
            <a:off x="6000760" y="2786058"/>
            <a:ext cx="157163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1" name="70 - Ορθογώνιο"/>
          <p:cNvSpPr/>
          <p:nvPr/>
        </p:nvSpPr>
        <p:spPr>
          <a:xfrm>
            <a:off x="6715140" y="2428868"/>
            <a:ext cx="1643074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2" name="71 - Ορθογώνιο"/>
          <p:cNvSpPr/>
          <p:nvPr/>
        </p:nvSpPr>
        <p:spPr>
          <a:xfrm>
            <a:off x="4286248" y="4071942"/>
            <a:ext cx="1643074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3" name="72 - Ορθογώνιο"/>
          <p:cNvSpPr/>
          <p:nvPr/>
        </p:nvSpPr>
        <p:spPr>
          <a:xfrm>
            <a:off x="5072066" y="3500438"/>
            <a:ext cx="857256" cy="21431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4" name="73 - Ορθογώνιο"/>
          <p:cNvSpPr/>
          <p:nvPr/>
        </p:nvSpPr>
        <p:spPr>
          <a:xfrm>
            <a:off x="3500430" y="4357694"/>
            <a:ext cx="785818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5" name="74 - Ορθογώνιο"/>
          <p:cNvSpPr/>
          <p:nvPr/>
        </p:nvSpPr>
        <p:spPr>
          <a:xfrm>
            <a:off x="2786050" y="4786322"/>
            <a:ext cx="714380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6" name="75 - Ορθογώνιο"/>
          <p:cNvSpPr/>
          <p:nvPr/>
        </p:nvSpPr>
        <p:spPr>
          <a:xfrm>
            <a:off x="2071670" y="5143512"/>
            <a:ext cx="714380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78" name="77 - Ευθεία γραμμή σύνδεσης"/>
          <p:cNvCxnSpPr/>
          <p:nvPr/>
        </p:nvCxnSpPr>
        <p:spPr>
          <a:xfrm>
            <a:off x="642910" y="6143644"/>
            <a:ext cx="7715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79 - Ευθεία γραμμή σύνδεσης"/>
          <p:cNvCxnSpPr/>
          <p:nvPr/>
        </p:nvCxnSpPr>
        <p:spPr>
          <a:xfrm rot="5400000">
            <a:off x="-35751" y="4036223"/>
            <a:ext cx="42148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102 - Ορθογώνιο"/>
          <p:cNvSpPr/>
          <p:nvPr/>
        </p:nvSpPr>
        <p:spPr>
          <a:xfrm>
            <a:off x="2071670" y="5715016"/>
            <a:ext cx="714380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chemeClr val="tx1"/>
                </a:solidFill>
              </a:rPr>
              <a:t>1η</a:t>
            </a:r>
            <a:endParaRPr lang="el-GR" b="1" dirty="0">
              <a:solidFill>
                <a:schemeClr val="tx1"/>
              </a:solidFill>
            </a:endParaRPr>
          </a:p>
        </p:txBody>
      </p:sp>
      <p:sp>
        <p:nvSpPr>
          <p:cNvPr id="104" name="103 - Ορθογώνιο"/>
          <p:cNvSpPr/>
          <p:nvPr/>
        </p:nvSpPr>
        <p:spPr>
          <a:xfrm>
            <a:off x="2786050" y="5715016"/>
            <a:ext cx="714380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chemeClr val="tx1"/>
                </a:solidFill>
              </a:rPr>
              <a:t>2</a:t>
            </a:r>
            <a:r>
              <a:rPr lang="el-GR" b="1" dirty="0" smtClean="0">
                <a:solidFill>
                  <a:schemeClr val="tx1"/>
                </a:solidFill>
              </a:rPr>
              <a:t>η</a:t>
            </a:r>
            <a:endParaRPr lang="el-GR" b="1" dirty="0">
              <a:solidFill>
                <a:schemeClr val="tx1"/>
              </a:solidFill>
            </a:endParaRPr>
          </a:p>
        </p:txBody>
      </p:sp>
      <p:sp>
        <p:nvSpPr>
          <p:cNvPr id="105" name="104 - Ορθογώνιο"/>
          <p:cNvSpPr/>
          <p:nvPr/>
        </p:nvSpPr>
        <p:spPr>
          <a:xfrm>
            <a:off x="3500430" y="5715016"/>
            <a:ext cx="78581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chemeClr val="tx1"/>
                </a:solidFill>
              </a:rPr>
              <a:t>3</a:t>
            </a:r>
            <a:r>
              <a:rPr lang="el-GR" b="1" dirty="0" smtClean="0">
                <a:solidFill>
                  <a:schemeClr val="tx1"/>
                </a:solidFill>
              </a:rPr>
              <a:t>η</a:t>
            </a:r>
            <a:endParaRPr lang="el-GR" b="1" dirty="0">
              <a:solidFill>
                <a:schemeClr val="tx1"/>
              </a:solidFill>
            </a:endParaRPr>
          </a:p>
        </p:txBody>
      </p:sp>
      <p:sp>
        <p:nvSpPr>
          <p:cNvPr id="106" name="105 - Ορθογώνιο"/>
          <p:cNvSpPr/>
          <p:nvPr/>
        </p:nvSpPr>
        <p:spPr>
          <a:xfrm>
            <a:off x="4286248" y="5715016"/>
            <a:ext cx="78581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chemeClr val="tx1"/>
                </a:solidFill>
              </a:rPr>
              <a:t>4</a:t>
            </a:r>
            <a:r>
              <a:rPr lang="el-GR" b="1" dirty="0" smtClean="0">
                <a:solidFill>
                  <a:schemeClr val="tx1"/>
                </a:solidFill>
              </a:rPr>
              <a:t>η</a:t>
            </a:r>
            <a:endParaRPr lang="el-GR" b="1" dirty="0">
              <a:solidFill>
                <a:schemeClr val="tx1"/>
              </a:solidFill>
            </a:endParaRPr>
          </a:p>
        </p:txBody>
      </p:sp>
      <p:sp>
        <p:nvSpPr>
          <p:cNvPr id="107" name="106 - Ορθογώνιο"/>
          <p:cNvSpPr/>
          <p:nvPr/>
        </p:nvSpPr>
        <p:spPr>
          <a:xfrm>
            <a:off x="5072066" y="5715016"/>
            <a:ext cx="928694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chemeClr val="tx1"/>
                </a:solidFill>
              </a:rPr>
              <a:t>5</a:t>
            </a:r>
            <a:r>
              <a:rPr lang="el-GR" b="1" dirty="0" smtClean="0">
                <a:solidFill>
                  <a:schemeClr val="tx1"/>
                </a:solidFill>
              </a:rPr>
              <a:t>η</a:t>
            </a:r>
            <a:endParaRPr lang="el-GR" b="1" dirty="0">
              <a:solidFill>
                <a:schemeClr val="tx1"/>
              </a:solidFill>
            </a:endParaRPr>
          </a:p>
        </p:txBody>
      </p:sp>
      <p:sp>
        <p:nvSpPr>
          <p:cNvPr id="108" name="107 - Ορθογώνιο"/>
          <p:cNvSpPr/>
          <p:nvPr/>
        </p:nvSpPr>
        <p:spPr>
          <a:xfrm>
            <a:off x="6000760" y="5715016"/>
            <a:ext cx="714380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chemeClr val="tx1"/>
                </a:solidFill>
              </a:rPr>
              <a:t>6</a:t>
            </a:r>
            <a:r>
              <a:rPr lang="el-GR" b="1" dirty="0" smtClean="0">
                <a:solidFill>
                  <a:schemeClr val="tx1"/>
                </a:solidFill>
              </a:rPr>
              <a:t>η</a:t>
            </a:r>
            <a:endParaRPr lang="el-GR" b="1" dirty="0">
              <a:solidFill>
                <a:schemeClr val="tx1"/>
              </a:solidFill>
            </a:endParaRPr>
          </a:p>
        </p:txBody>
      </p:sp>
      <p:sp>
        <p:nvSpPr>
          <p:cNvPr id="109" name="108 - Ορθογώνιο"/>
          <p:cNvSpPr/>
          <p:nvPr/>
        </p:nvSpPr>
        <p:spPr>
          <a:xfrm>
            <a:off x="6715140" y="5715016"/>
            <a:ext cx="857256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chemeClr val="tx1"/>
                </a:solidFill>
              </a:rPr>
              <a:t>7</a:t>
            </a:r>
            <a:r>
              <a:rPr lang="el-GR" b="1" dirty="0" smtClean="0">
                <a:solidFill>
                  <a:schemeClr val="tx1"/>
                </a:solidFill>
              </a:rPr>
              <a:t>η</a:t>
            </a:r>
            <a:endParaRPr lang="el-GR" b="1" dirty="0">
              <a:solidFill>
                <a:schemeClr val="tx1"/>
              </a:solidFill>
            </a:endParaRPr>
          </a:p>
        </p:txBody>
      </p:sp>
      <p:sp>
        <p:nvSpPr>
          <p:cNvPr id="110" name="109 - Ορθογώνιο"/>
          <p:cNvSpPr/>
          <p:nvPr/>
        </p:nvSpPr>
        <p:spPr>
          <a:xfrm>
            <a:off x="7572396" y="5715016"/>
            <a:ext cx="78581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chemeClr val="tx1"/>
                </a:solidFill>
              </a:rPr>
              <a:t>8</a:t>
            </a:r>
            <a:r>
              <a:rPr lang="el-GR" b="1" dirty="0" smtClean="0">
                <a:solidFill>
                  <a:schemeClr val="tx1"/>
                </a:solidFill>
              </a:rPr>
              <a:t>η</a:t>
            </a:r>
            <a:endParaRPr lang="el-GR" b="1" dirty="0">
              <a:solidFill>
                <a:schemeClr val="tx1"/>
              </a:solidFill>
            </a:endParaRPr>
          </a:p>
        </p:txBody>
      </p:sp>
      <p:sp>
        <p:nvSpPr>
          <p:cNvPr id="111" name="110 - Ορθογώνιο"/>
          <p:cNvSpPr/>
          <p:nvPr/>
        </p:nvSpPr>
        <p:spPr>
          <a:xfrm>
            <a:off x="642910" y="5143512"/>
            <a:ext cx="1428760" cy="571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 smtClean="0">
                <a:solidFill>
                  <a:schemeClr val="tx1"/>
                </a:solidFill>
              </a:rPr>
              <a:t>Διαμόρφωση βάσης</a:t>
            </a:r>
            <a:endParaRPr lang="el-GR" sz="1600" b="1" dirty="0">
              <a:solidFill>
                <a:schemeClr val="tx1"/>
              </a:solidFill>
            </a:endParaRPr>
          </a:p>
        </p:txBody>
      </p:sp>
      <p:sp>
        <p:nvSpPr>
          <p:cNvPr id="112" name="111 - Ορθογώνιο"/>
          <p:cNvSpPr/>
          <p:nvPr/>
        </p:nvSpPr>
        <p:spPr>
          <a:xfrm>
            <a:off x="642910" y="4786322"/>
            <a:ext cx="1428760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 smtClean="0">
                <a:solidFill>
                  <a:schemeClr val="tx1"/>
                </a:solidFill>
              </a:rPr>
              <a:t>Δρόμος</a:t>
            </a:r>
            <a:endParaRPr lang="el-GR" sz="1600" b="1" dirty="0">
              <a:solidFill>
                <a:schemeClr val="tx1"/>
              </a:solidFill>
            </a:endParaRPr>
          </a:p>
        </p:txBody>
      </p:sp>
      <p:sp>
        <p:nvSpPr>
          <p:cNvPr id="113" name="112 - Ορθογώνιο"/>
          <p:cNvSpPr/>
          <p:nvPr/>
        </p:nvSpPr>
        <p:spPr>
          <a:xfrm>
            <a:off x="642910" y="4357694"/>
            <a:ext cx="1428760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 err="1" smtClean="0">
                <a:solidFill>
                  <a:schemeClr val="tx1"/>
                </a:solidFill>
              </a:rPr>
              <a:t>Πάρκινγκ</a:t>
            </a:r>
            <a:endParaRPr lang="el-GR" sz="1600" b="1" dirty="0">
              <a:solidFill>
                <a:schemeClr val="tx1"/>
              </a:solidFill>
            </a:endParaRPr>
          </a:p>
        </p:txBody>
      </p:sp>
      <p:sp>
        <p:nvSpPr>
          <p:cNvPr id="114" name="113 - Ορθογώνιο"/>
          <p:cNvSpPr/>
          <p:nvPr/>
        </p:nvSpPr>
        <p:spPr>
          <a:xfrm>
            <a:off x="642910" y="4071942"/>
            <a:ext cx="1428760" cy="2857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 smtClean="0">
                <a:solidFill>
                  <a:schemeClr val="tx1"/>
                </a:solidFill>
              </a:rPr>
              <a:t>Πράσινο</a:t>
            </a:r>
            <a:endParaRPr lang="el-GR" sz="1600" b="1" dirty="0">
              <a:solidFill>
                <a:schemeClr val="tx1"/>
              </a:solidFill>
            </a:endParaRPr>
          </a:p>
        </p:txBody>
      </p:sp>
      <p:sp>
        <p:nvSpPr>
          <p:cNvPr id="115" name="114 - Ορθογώνιο"/>
          <p:cNvSpPr/>
          <p:nvPr/>
        </p:nvSpPr>
        <p:spPr>
          <a:xfrm>
            <a:off x="642910" y="3500438"/>
            <a:ext cx="1428760" cy="571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 smtClean="0">
                <a:solidFill>
                  <a:schemeClr val="tx1"/>
                </a:solidFill>
              </a:rPr>
              <a:t>Σκελετός κτιρίου</a:t>
            </a:r>
            <a:endParaRPr lang="el-GR" sz="1600" b="1" dirty="0">
              <a:solidFill>
                <a:schemeClr val="tx1"/>
              </a:solidFill>
            </a:endParaRPr>
          </a:p>
        </p:txBody>
      </p:sp>
      <p:sp>
        <p:nvSpPr>
          <p:cNvPr id="116" name="115 - Ορθογώνιο"/>
          <p:cNvSpPr/>
          <p:nvPr/>
        </p:nvSpPr>
        <p:spPr>
          <a:xfrm>
            <a:off x="642910" y="2786058"/>
            <a:ext cx="1428760" cy="7143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 smtClean="0">
                <a:solidFill>
                  <a:schemeClr val="tx1"/>
                </a:solidFill>
              </a:rPr>
              <a:t>Επικόλληση επιφανειών</a:t>
            </a:r>
            <a:endParaRPr lang="el-GR" sz="1600" b="1" dirty="0">
              <a:solidFill>
                <a:schemeClr val="tx1"/>
              </a:solidFill>
            </a:endParaRPr>
          </a:p>
        </p:txBody>
      </p:sp>
      <p:sp>
        <p:nvSpPr>
          <p:cNvPr id="117" name="116 - Ορθογώνιο"/>
          <p:cNvSpPr/>
          <p:nvPr/>
        </p:nvSpPr>
        <p:spPr>
          <a:xfrm>
            <a:off x="642910" y="2357430"/>
            <a:ext cx="1428760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 smtClean="0">
                <a:solidFill>
                  <a:schemeClr val="tx1"/>
                </a:solidFill>
              </a:rPr>
              <a:t>Περίφραξη</a:t>
            </a:r>
            <a:endParaRPr lang="el-GR" sz="1600" b="1" dirty="0">
              <a:solidFill>
                <a:schemeClr val="tx1"/>
              </a:solidFill>
            </a:endParaRPr>
          </a:p>
        </p:txBody>
      </p:sp>
      <p:sp>
        <p:nvSpPr>
          <p:cNvPr id="118" name="117 - Ορθογώνιο"/>
          <p:cNvSpPr/>
          <p:nvPr/>
        </p:nvSpPr>
        <p:spPr>
          <a:xfrm>
            <a:off x="642910" y="1928802"/>
            <a:ext cx="1428760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 smtClean="0">
                <a:solidFill>
                  <a:schemeClr val="tx1"/>
                </a:solidFill>
              </a:rPr>
              <a:t>Τελικές εργασίες</a:t>
            </a:r>
            <a:endParaRPr lang="el-GR" sz="1600" b="1" dirty="0">
              <a:solidFill>
                <a:schemeClr val="tx1"/>
              </a:solidFill>
            </a:endParaRPr>
          </a:p>
        </p:txBody>
      </p:sp>
      <p:sp>
        <p:nvSpPr>
          <p:cNvPr id="125" name="124 - Ορθογώνιο"/>
          <p:cNvSpPr/>
          <p:nvPr/>
        </p:nvSpPr>
        <p:spPr>
          <a:xfrm>
            <a:off x="1428728" y="1500174"/>
            <a:ext cx="714380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6" name="1 - Τίτλος"/>
          <p:cNvSpPr txBox="1">
            <a:spLocks/>
          </p:cNvSpPr>
          <p:nvPr/>
        </p:nvSpPr>
        <p:spPr>
          <a:xfrm>
            <a:off x="2214546" y="1428736"/>
            <a:ext cx="2857520" cy="2143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600" noProof="0" dirty="0" smtClean="0">
                <a:latin typeface="+mj-lt"/>
                <a:ea typeface="+mj-ea"/>
                <a:cs typeface="+mj-cs"/>
              </a:rPr>
              <a:t>Χρόνος προγραμματισμού</a:t>
            </a:r>
            <a:endParaRPr kumimoji="0" lang="el-G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8" name="1 - Τίτλος"/>
          <p:cNvSpPr txBox="1">
            <a:spLocks/>
          </p:cNvSpPr>
          <p:nvPr/>
        </p:nvSpPr>
        <p:spPr>
          <a:xfrm>
            <a:off x="5929322" y="1428736"/>
            <a:ext cx="2543164" cy="2857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600" dirty="0" smtClean="0">
                <a:latin typeface="+mj-lt"/>
                <a:ea typeface="+mj-ea"/>
                <a:cs typeface="+mj-cs"/>
              </a:rPr>
              <a:t>Χρόνος  υλοποίησης</a:t>
            </a:r>
            <a:endParaRPr kumimoji="0" lang="el-G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0" name="129 - Ορθογώνιο"/>
          <p:cNvSpPr/>
          <p:nvPr/>
        </p:nvSpPr>
        <p:spPr>
          <a:xfrm>
            <a:off x="5429256" y="1500174"/>
            <a:ext cx="785818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1000" fill="hold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1000" fill="hold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1000" fill="hold"/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1000" fill="hold"/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1000" fill="hold"/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1000" fill="hold"/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1000" fill="hold"/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1000" fill="hold"/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1000" fill="hold"/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1000" fill="hold"/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1000" fill="hold"/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1000" fill="hold"/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1000" fill="hold"/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1000" fill="hold"/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1000" fill="hold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1000" fill="hold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1000" fill="hold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1000" fill="hold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1000" fill="hold"/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1000" fill="hold"/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1000" fill="hold"/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1000" fill="hold"/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1000" fill="hold"/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1000" fill="hold"/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1000" fill="hold"/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1000" fill="hold"/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7" dur="1000" fill="hold"/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1000" fill="hold"/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3" dur="1000" fill="hold"/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1000" fill="hold"/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7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8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4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9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0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1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2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7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8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5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6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1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2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>
                      <p:stCondLst>
                        <p:cond delay="indefinite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7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8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3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4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65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125" grpId="0" animBg="1"/>
      <p:bldP spid="126" grpId="0"/>
      <p:bldP spid="128" grpId="0"/>
      <p:bldP spid="130" grpId="0" animBg="1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67</Words>
  <Application>Microsoft Office PowerPoint</Application>
  <PresentationFormat>Προβολή στην οθόνη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5ο ΓΥΜΝΑΣΙΟ ΠΤΟΛΕΜΑΪΔΑΣ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5ο ΓΥΜΝΑΣΙΟ ΠΤΟΛΕΜΑΪΔΑΣ</dc:title>
  <dc:creator>home</dc:creator>
  <cp:lastModifiedBy>user</cp:lastModifiedBy>
  <cp:revision>17</cp:revision>
  <dcterms:created xsi:type="dcterms:W3CDTF">2021-02-13T11:46:00Z</dcterms:created>
  <dcterms:modified xsi:type="dcterms:W3CDTF">2023-02-07T17:35:55Z</dcterms:modified>
</cp:coreProperties>
</file>