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7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/+yusOp1GHGHSOaBPo4HA==" hashData="gUdQLLXAcHFpSERWiNQ4WBb6Lx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0654-408C-4FBD-82DF-C700B398F186}" type="datetimeFigureOut">
              <a:rPr lang="el-GR" smtClean="0"/>
              <a:pPr/>
              <a:t>15/7/2014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967;&#961;&#953;&#963;&#964;&#953;&#957;&#945;\Videos\&#914;&#943;&#957;&#964;&#949;&#959;%20&#914;!%20&#964;&#940;&#958;&#951;&#962;\&#921;&#927;&#925;%20%20&#915;&#921;&#913;%20&#916;&#921;&#913;&#934;&#913;&#925;&#917;&#921;&#913;.wmv" TargetMode="Externa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5949280"/>
            <a:ext cx="9144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blipFill>
                  <a:blip r:embed="rId6"/>
                  <a:tile tx="0" ty="0" sx="100000" sy="100000" flip="none" algn="tl"/>
                </a:blipFill>
              </a:rPr>
              <a:t>Καθηγητής : ΗΡΑΚΛΗΣ ΝΤΟΥΣΗΣ</a:t>
            </a:r>
            <a:endParaRPr lang="el-GR" sz="4000" b="1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pic>
        <p:nvPicPr>
          <p:cNvPr id="3" name="2 - Εικόνα" descr="images (24)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412776"/>
            <a:ext cx="7992888" cy="432048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51520" y="260648"/>
            <a:ext cx="867645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Ορισμός και  οργάνωση</a:t>
            </a:r>
          </a:p>
          <a:p>
            <a:pPr algn="ctr"/>
            <a:r>
              <a:rPr lang="el-GR" sz="3600" b="1" smtClean="0"/>
              <a:t>ΠΑΡΑΓΩΓΙΚΗΣ ΜΟΝΑΔΑΣ (ΕΠΙΧΕΙΡΗΣΗΣ)</a:t>
            </a:r>
            <a:endParaRPr lang="el-GR" sz="36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/>
              <a:t>Η παραγωγική μονάδα ως σύστημα.</a:t>
            </a:r>
          </a:p>
        </p:txBody>
      </p:sp>
      <p:sp>
        <p:nvSpPr>
          <p:cNvPr id="1026" name="AutoShape 2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28" name="AutoShape 4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139952" y="141277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Παραγωγική μονάδα ονομάζουμε το χώρο μέσα στον οποίο, μέσω μιας συγκεκριμένης διαδικασίας παράγεται ένα τελικό προϊόν ή προσφέρεται μία υπηρεσία.</a:t>
            </a:r>
          </a:p>
          <a:p>
            <a:r>
              <a:rPr lang="el-GR" sz="2400" dirty="0" smtClean="0"/>
              <a:t>  Για να πετύχει μία μονάδα χρειάζεται να συνδυάζονται  κατάλληλα οι συντελεστές παραγωγής </a:t>
            </a:r>
            <a:r>
              <a:rPr lang="el-GR" sz="2400" i="1" dirty="0" smtClean="0"/>
              <a:t> δηλ.</a:t>
            </a:r>
          </a:p>
          <a:p>
            <a:r>
              <a:rPr lang="el-GR" sz="2400" b="1" i="1" u="sng" dirty="0" smtClean="0"/>
              <a:t>κεφάλαια, εργασία, εγκαταστάσεις και</a:t>
            </a:r>
            <a:endParaRPr lang="el-GR" sz="2400" dirty="0" smtClean="0"/>
          </a:p>
          <a:p>
            <a:r>
              <a:rPr lang="el-GR" sz="2400" b="1" i="1" u="sng" dirty="0" smtClean="0"/>
              <a:t>επιχειρηματικότητα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7" name="6 - Εικόνα" descr="images (33)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rcRect b="7163"/>
          <a:stretch>
            <a:fillRect/>
          </a:stretch>
        </p:blipFill>
        <p:spPr>
          <a:xfrm>
            <a:off x="683568" y="1499186"/>
            <a:ext cx="3240360" cy="466611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124744"/>
            <a:ext cx="8517806" cy="554461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195736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: </a:t>
            </a:r>
            <a:r>
              <a:rPr lang="el-GR" i="1" dirty="0" smtClean="0">
                <a:cs typeface="Aharoni" pitchFamily="2" charset="-79"/>
              </a:rPr>
              <a:t>είναι όλα τα στοιχεία που χρειάζονται για να παραχθεί το τελικό προϊόν ή να δοθεί μία υπηρεσία.</a:t>
            </a:r>
            <a:endParaRPr lang="el-GR" i="1" dirty="0">
              <a:cs typeface="Aharoni" pitchFamily="2" charset="-79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Διάγραμμα ενός απλού μοντέλου παραγωγής</a:t>
            </a:r>
            <a:endParaRPr lang="el-GR" sz="32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χριστινα\Documents\2-ΤΕΧΝΟΛΟΓΙΑ Β! ΤΑΞΗΣ\00 Οργάνωση ύλης - δραστηριότητες\Παρουσιάσεις β! τάξης\img6.jpg"/>
          <p:cNvPicPr>
            <a:picLocks noChangeAspect="1" noChangeArrowheads="1"/>
          </p:cNvPicPr>
          <p:nvPr/>
        </p:nvPicPr>
        <p:blipFill>
          <a:blip r:embed="rId5" cstate="print"/>
          <a:srcRect b="12437"/>
          <a:stretch>
            <a:fillRect/>
          </a:stretch>
        </p:blipFill>
        <p:spPr bwMode="auto">
          <a:xfrm>
            <a:off x="323528" y="1700808"/>
            <a:ext cx="8640960" cy="475252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9532" y="260648"/>
            <a:ext cx="8424936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Διάγραμμα  παραγωγής ΕΠΙΧΕΙΡΗΣΗΣ ΤΡΟΦΙΜΩΝ ΚΑΙ ΠΟΤΩΝ</a:t>
            </a:r>
            <a:endParaRPr lang="el-GR" sz="32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5536" y="620688"/>
            <a:ext cx="8352928" cy="604867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593304"/>
          <a:ext cx="8496944" cy="6156960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5860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Arial Black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dirty="0" smtClean="0">
                          <a:latin typeface="Arial Black"/>
                          <a:ea typeface="Times New Roman"/>
                        </a:rPr>
                        <a:t>     </a:t>
                      </a:r>
                      <a:r>
                        <a:rPr lang="el-GR" sz="2000" b="1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Κεφάλαια</a:t>
                      </a: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:   Πολύ</a:t>
                      </a:r>
                      <a:r>
                        <a:rPr lang="el-GR" sz="1800" baseline="0" dirty="0" smtClean="0">
                          <a:latin typeface="Times New Roman"/>
                          <a:ea typeface="Times New Roman"/>
                        </a:rPr>
                        <a:t> μεγάλης αξίας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u="none" baseline="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Χρόνος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24-ωρη λειτουργία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u="none" dirty="0" smtClean="0">
                          <a:latin typeface="Arial Black"/>
                          <a:ea typeface="Times New Roman"/>
                        </a:rPr>
                        <a:t>     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Ενέργεια</a:t>
                      </a:r>
                      <a:r>
                        <a:rPr lang="el-GR" sz="1800" u="sng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el-GR" sz="1800" u="sng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Ηλεκτρική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Χημική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</a:rPr>
                        <a:t/>
                      </a:r>
                      <a:br>
                        <a:rPr lang="el-GR" sz="1800" dirty="0">
                          <a:latin typeface="Times New Roman"/>
                        </a:rPr>
                      </a:br>
                      <a:r>
                        <a:rPr lang="el-GR" sz="1800" dirty="0" smtClean="0">
                          <a:latin typeface="Times New Roman"/>
                        </a:rPr>
                        <a:t>        </a:t>
                      </a:r>
                      <a:r>
                        <a:rPr lang="el-GR" sz="18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Υλικά 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( πρώτες ύλες 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l-GR" sz="2000" b="1" u="none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1.  σκόνη κακάο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2. βούτυρο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κακάο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3.ζάχαρη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4.γαλακτοματοποιητής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(λεκιθίνη)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5.αρωματικές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ουσίες(βανίλια,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κανέλα, μοσχοκάρυδο) .                       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6.σκόνη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γάλακτος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7.ηλιέλαιο(σε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ελάχιστη ποσότητα)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8.ξηροί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καρποί(σε κάποια είδη)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</a:rPr>
                        <a:t/>
                      </a:r>
                      <a:br>
                        <a:rPr lang="el-GR" sz="1800" dirty="0">
                          <a:latin typeface="Times New Roman"/>
                        </a:rPr>
                      </a:b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Άνθρωποι (ειδικότητες)</a:t>
                      </a:r>
                      <a:endParaRPr lang="el-GR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Τεχνολόγοι τροφίμων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Χημικοί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Μηχανολόγοι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Ηλεκτρολόγοι κ.ά.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Εργαλεία – μηχανήματα</a:t>
                      </a:r>
                      <a:endParaRPr lang="el-GR" sz="2000" b="1" u="none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Μηχανές καθαρισμού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Αναμικτήρες,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Πεντακύλινδρο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Καλούπια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Κόνσες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Αυτόματες μηχανές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συσκευασίας-περιτυλίγματος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Αυτόματα ειδικά 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μηχανήματα όπου γίνεται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το καβούρντισμα.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*Γνώσεις ( πληροφορίες 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95536" y="0"/>
            <a:ext cx="828092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Παράδειγμα   ΕΙΣΡΟΩΝ σε  Σοκολατοβιομηχανία</a:t>
            </a:r>
            <a:endParaRPr lang="el-GR" sz="2800" b="1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67544" y="188640"/>
          <a:ext cx="8352928" cy="6398463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74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dirty="0" smtClean="0">
                          <a:latin typeface="Arial Black"/>
                          <a:ea typeface="Times New Roman"/>
                        </a:rPr>
                        <a:t>Παράδειγμα</a:t>
                      </a:r>
                      <a:r>
                        <a:rPr lang="el-GR" sz="2400" baseline="0" dirty="0" smtClean="0">
                          <a:latin typeface="Arial Black"/>
                          <a:ea typeface="Times New Roman"/>
                        </a:rPr>
                        <a:t> </a:t>
                      </a:r>
                      <a:r>
                        <a:rPr lang="el-GR" sz="2400" dirty="0" smtClean="0">
                          <a:latin typeface="Arial Black"/>
                          <a:ea typeface="Times New Roman"/>
                        </a:rPr>
                        <a:t>Διαδικασίας παραγωγής σε Σοκολατοβιομηχανία</a:t>
                      </a:r>
                      <a:endParaRPr lang="el-GR" sz="24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Συγκομιδή καρπών κακάο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Καβούρντισμα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Ξεφλούδισμα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Άλεση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Ανάμειξη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Ραφινάρισμα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Κονσάρισμα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Στερεοποίηση σε φόρμες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Συσκευασία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Αποθήκευση</a:t>
                      </a: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1520" y="332656"/>
          <a:ext cx="8640960" cy="6170947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374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u="none" dirty="0" smtClean="0">
                          <a:latin typeface="Arial Black"/>
                          <a:ea typeface="Times New Roman"/>
                        </a:rPr>
                        <a:t>Παράδειγμα εκροών</a:t>
                      </a:r>
                      <a:r>
                        <a:rPr lang="el-GR" sz="2400" u="none" baseline="0" dirty="0" smtClean="0">
                          <a:latin typeface="Arial Black"/>
                          <a:ea typeface="Times New Roman"/>
                        </a:rPr>
                        <a:t> σε Σοκολατοβιομηχανία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64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l-GR" sz="2400" u="none" baseline="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none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Προϊόντα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Σοκολάτες  διάφορες .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Ταμπλέτες  </a:t>
                      </a:r>
                      <a:r>
                        <a:rPr lang="el-GR" sz="2400" u="none" dirty="0">
                          <a:latin typeface="Times New Roman"/>
                          <a:ea typeface="Times New Roman"/>
                        </a:rPr>
                        <a:t>(με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βάφλα,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                          μπισκότα).     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Γκοφρέτες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Σοκοφρέτες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Σοκολατάκια      μικρού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                             μεγέθους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Σοκολατένια  ροφήματα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Κακάο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l-GR" sz="240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u="sng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u="sng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8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 Απόβλητα</a:t>
                      </a:r>
                      <a:endParaRPr lang="el-GR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Τα υγρά τα οποία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προέρχονται από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τον καθαρισµό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του εξοπλισμού καθώς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 και τα λύματα.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Διάφορα στερεά.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u="none" baseline="0" dirty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 Απώλειες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Καυσαέρια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Αέριοι ρύποι  κ.ά.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ΙΟΝ  ΓΙΑ ΔΙΑΦΑΝΕΙ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5" y="1412776"/>
            <a:ext cx="7992888" cy="496855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ΠΑΡΑΓΩΓΗ  ΣΟΛΟΛΑΤΑΣ  ΣΕ ΒΙΝΤΕΟ</a:t>
            </a:r>
            <a:endParaRPr lang="el-GR" sz="3200" b="1" dirty="0"/>
          </a:p>
        </p:txBody>
      </p:sp>
    </p:spTree>
  </p:cSld>
  <p:clrMapOvr>
    <a:masterClrMapping/>
  </p:clrMapOvr>
  <p:transition spd="med">
    <p:wheel spokes="2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335</Words>
  <Application>Microsoft Office PowerPoint</Application>
  <PresentationFormat>Προβολή στην οθόνη (4:3)</PresentationFormat>
  <Paragraphs>105</Paragraphs>
  <Slides>8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Τεχν_β΄_γυμν.-Οργάνωση επιχείρησης</dc:title>
  <dc:subject>Παρουσίαση της έννοιας, της οργάνωσης και των λειτουργιών των επιχειρήσεων ,για το μάθημα της τεχνολογίας στην β΄τάξη γυμνασίου</dc:subject>
  <dc:creator>ΚΑΘΗΓΗΤΗΣ ΗΡΑΚΛΗΣ ΝΤΟΥΣΗΣ</dc:creator>
  <cp:keywords>τεχνολογίαγυμνασίου,μάθηματεχνολογία,,τεχνολογίαβ΄γυμνασίου,εργασίεςτεχνολογίας,έργασίατεχνολογίαςβ΄γυμνασίου,Ντούσης,1ογυμνάσιοΡέντη,ομαδικόέργο,γραπτήεργασίατεχνολογίας,ομαδικόέργο,ανάθεσηεργασίαςστηντεχνολογία,επιχείρηση,παραγωγή,μακέτα,κατασκευή,παρουσίαση,δραστηριότητεςβ΄τάξης,οργάνωσηεπιχείρησης,λειτουργία,παραγωγικήμονάδα</cp:keywords>
  <cp:lastModifiedBy>Nτούσης Ηρακλής</cp:lastModifiedBy>
  <cp:revision>72</cp:revision>
  <dcterms:created xsi:type="dcterms:W3CDTF">2011-08-30T11:09:47Z</dcterms:created>
  <dcterms:modified xsi:type="dcterms:W3CDTF">2014-07-15T16:09:58Z</dcterms:modified>
</cp:coreProperties>
</file>