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6EEF6-9CB6-4D63-8618-40676600C5DB}" type="datetimeFigureOut">
              <a:rPr lang="el-GR" smtClean="0"/>
              <a:t>2/3/2021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A09C4-2046-4D3D-82A8-BF1D268C5B84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441319"/>
          </a:xfrm>
        </p:spPr>
        <p:txBody>
          <a:bodyPr>
            <a:noAutofit/>
          </a:bodyPr>
          <a:lstStyle/>
          <a:p>
            <a:r>
              <a:rPr lang="el-GR" sz="4000" b="1" u="sng" dirty="0" smtClean="0"/>
              <a:t>Παρατηρήσεις</a:t>
            </a:r>
            <a:endParaRPr lang="el-GR" sz="4000" b="1" u="sng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AutoNum type="arabicParenR"/>
            </a:pPr>
            <a:r>
              <a:rPr lang="el-GR" sz="3900" dirty="0" smtClean="0">
                <a:solidFill>
                  <a:schemeClr val="tx1"/>
                </a:solidFill>
              </a:rPr>
              <a:t>Οι ορατές ακμές του αντικειμένου σχεδιάζονται με </a:t>
            </a:r>
            <a:r>
              <a:rPr lang="el-GR" sz="3900" b="1" dirty="0" smtClean="0">
                <a:solidFill>
                  <a:schemeClr val="tx1"/>
                </a:solidFill>
              </a:rPr>
              <a:t>συνεχείς γραμμές</a:t>
            </a:r>
            <a:r>
              <a:rPr lang="el-GR" sz="39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>
              <a:buAutoNum type="arabicParenR"/>
            </a:pPr>
            <a:r>
              <a:rPr lang="el-GR" sz="3900" dirty="0" smtClean="0">
                <a:solidFill>
                  <a:schemeClr val="tx1"/>
                </a:solidFill>
              </a:rPr>
              <a:t>Οι ακμές του αντικειμένου που δεν φαίνονται σχεδιάζονται με </a:t>
            </a:r>
            <a:r>
              <a:rPr lang="el-GR" sz="3900" b="1" dirty="0" smtClean="0">
                <a:solidFill>
                  <a:schemeClr val="tx1"/>
                </a:solidFill>
              </a:rPr>
              <a:t>διακεκομμένες γραμμές.</a:t>
            </a:r>
          </a:p>
          <a:p>
            <a:pPr marL="514350" indent="-514350" algn="l">
              <a:buAutoNum type="arabicParenR"/>
            </a:pPr>
            <a:r>
              <a:rPr lang="el-GR" sz="3900" dirty="0" smtClean="0">
                <a:solidFill>
                  <a:schemeClr val="tx1"/>
                </a:solidFill>
              </a:rPr>
              <a:t>Στην αριθμητική τιμή του σχεδίου βάζουμε την </a:t>
            </a:r>
            <a:r>
              <a:rPr lang="el-GR" sz="3900" b="1" dirty="0" smtClean="0">
                <a:solidFill>
                  <a:schemeClr val="tx1"/>
                </a:solidFill>
              </a:rPr>
              <a:t>πραγματική </a:t>
            </a:r>
            <a:r>
              <a:rPr lang="el-GR" sz="3900" b="1" dirty="0">
                <a:solidFill>
                  <a:schemeClr val="tx1"/>
                </a:solidFill>
              </a:rPr>
              <a:t>δ</a:t>
            </a:r>
            <a:r>
              <a:rPr lang="el-GR" sz="3900" b="1" dirty="0" smtClean="0">
                <a:solidFill>
                  <a:schemeClr val="tx1"/>
                </a:solidFill>
              </a:rPr>
              <a:t>ιάσταση</a:t>
            </a:r>
            <a:r>
              <a:rPr lang="el-GR" sz="3900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>
              <a:buAutoNum type="arabicParenR"/>
            </a:pPr>
            <a:r>
              <a:rPr lang="el-GR" sz="3900" dirty="0" smtClean="0">
                <a:solidFill>
                  <a:schemeClr val="tx1"/>
                </a:solidFill>
              </a:rPr>
              <a:t>Οι βοηθητικές γραμμές των διαστάσεων είναι συνήθως </a:t>
            </a:r>
            <a:r>
              <a:rPr lang="el-GR" sz="3900" b="1" dirty="0" smtClean="0">
                <a:solidFill>
                  <a:schemeClr val="tx1"/>
                </a:solidFill>
              </a:rPr>
              <a:t>κάθετες στις κύριες γραμμές.</a:t>
            </a:r>
          </a:p>
          <a:p>
            <a:pPr marL="514350" indent="-514350" algn="l">
              <a:buAutoNum type="arabicParenR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45</Words>
  <Application>Microsoft Office PowerPoint</Application>
  <PresentationFormat>Προβολή στην οθόνη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Παρατηρήσεις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Παρατηρήσεις</dc:title>
  <dc:creator>home</dc:creator>
  <cp:lastModifiedBy>home</cp:lastModifiedBy>
  <cp:revision>3</cp:revision>
  <dcterms:created xsi:type="dcterms:W3CDTF">2021-03-02T18:12:46Z</dcterms:created>
  <dcterms:modified xsi:type="dcterms:W3CDTF">2021-03-02T18:22:23Z</dcterms:modified>
</cp:coreProperties>
</file>