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84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D8833-76D5-4565-A729-FF64361D8F44}" type="datetimeFigureOut">
              <a:rPr lang="el-GR" smtClean="0"/>
              <a:t>2/3/2021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B784B-7196-43CE-B0B5-CB0E0D9B56F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D8833-76D5-4565-A729-FF64361D8F44}" type="datetimeFigureOut">
              <a:rPr lang="el-GR" smtClean="0"/>
              <a:t>2/3/2021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B784B-7196-43CE-B0B5-CB0E0D9B56F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D8833-76D5-4565-A729-FF64361D8F44}" type="datetimeFigureOut">
              <a:rPr lang="el-GR" smtClean="0"/>
              <a:t>2/3/2021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B784B-7196-43CE-B0B5-CB0E0D9B56F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D8833-76D5-4565-A729-FF64361D8F44}" type="datetimeFigureOut">
              <a:rPr lang="el-GR" smtClean="0"/>
              <a:t>2/3/2021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B784B-7196-43CE-B0B5-CB0E0D9B56F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D8833-76D5-4565-A729-FF64361D8F44}" type="datetimeFigureOut">
              <a:rPr lang="el-GR" smtClean="0"/>
              <a:t>2/3/2021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B784B-7196-43CE-B0B5-CB0E0D9B56F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D8833-76D5-4565-A729-FF64361D8F44}" type="datetimeFigureOut">
              <a:rPr lang="el-GR" smtClean="0"/>
              <a:t>2/3/2021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B784B-7196-43CE-B0B5-CB0E0D9B56F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D8833-76D5-4565-A729-FF64361D8F44}" type="datetimeFigureOut">
              <a:rPr lang="el-GR" smtClean="0"/>
              <a:t>2/3/2021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B784B-7196-43CE-B0B5-CB0E0D9B56F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D8833-76D5-4565-A729-FF64361D8F44}" type="datetimeFigureOut">
              <a:rPr lang="el-GR" smtClean="0"/>
              <a:t>2/3/2021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B784B-7196-43CE-B0B5-CB0E0D9B56F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D8833-76D5-4565-A729-FF64361D8F44}" type="datetimeFigureOut">
              <a:rPr lang="el-GR" smtClean="0"/>
              <a:t>2/3/2021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B784B-7196-43CE-B0B5-CB0E0D9B56F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D8833-76D5-4565-A729-FF64361D8F44}" type="datetimeFigureOut">
              <a:rPr lang="el-GR" smtClean="0"/>
              <a:t>2/3/2021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B784B-7196-43CE-B0B5-CB0E0D9B56F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D8833-76D5-4565-A729-FF64361D8F44}" type="datetimeFigureOut">
              <a:rPr lang="el-GR" smtClean="0"/>
              <a:t>2/3/2021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B784B-7196-43CE-B0B5-CB0E0D9B56F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0D8833-76D5-4565-A729-FF64361D8F44}" type="datetimeFigureOut">
              <a:rPr lang="el-GR" smtClean="0"/>
              <a:t>2/3/2021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DB784B-7196-43CE-B0B5-CB0E0D9B56FD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- Πίνακας"/>
          <p:cNvGraphicFramePr>
            <a:graphicFrameLocks noGrp="1"/>
          </p:cNvGraphicFramePr>
          <p:nvPr/>
        </p:nvGraphicFramePr>
        <p:xfrm>
          <a:off x="2143108" y="500042"/>
          <a:ext cx="4572032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32"/>
              </a:tblGrid>
              <a:tr h="571504">
                <a:tc>
                  <a:txBody>
                    <a:bodyPr/>
                    <a:lstStyle/>
                    <a:p>
                      <a:r>
                        <a:rPr lang="el-GR" sz="3200" dirty="0" smtClean="0"/>
                        <a:t>Ο Ρ Θ Ε Σ </a:t>
                      </a:r>
                      <a:r>
                        <a:rPr lang="el-GR" sz="3200" baseline="0" dirty="0" smtClean="0"/>
                        <a:t> Π Ρ Ο Β Ο Λ Ε Σ</a:t>
                      </a:r>
                      <a:endParaRPr lang="el-GR" sz="32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4" name="3 - Ευθεία γραμμή σύνδεσης"/>
          <p:cNvCxnSpPr/>
          <p:nvPr/>
        </p:nvCxnSpPr>
        <p:spPr>
          <a:xfrm rot="5400000">
            <a:off x="2000232" y="3857628"/>
            <a:ext cx="48577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5 - Ευθεία γραμμή σύνδεσης"/>
          <p:cNvCxnSpPr/>
          <p:nvPr/>
        </p:nvCxnSpPr>
        <p:spPr>
          <a:xfrm>
            <a:off x="714348" y="3857628"/>
            <a:ext cx="77153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- Ευθεία γραμμή σύνδεσης"/>
          <p:cNvCxnSpPr/>
          <p:nvPr/>
        </p:nvCxnSpPr>
        <p:spPr>
          <a:xfrm rot="5400000" flipH="1" flipV="1">
            <a:off x="3250397" y="2321711"/>
            <a:ext cx="164307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- Ευθεία γραμμή σύνδεσης"/>
          <p:cNvCxnSpPr/>
          <p:nvPr/>
        </p:nvCxnSpPr>
        <p:spPr>
          <a:xfrm rot="10800000">
            <a:off x="1928794" y="1500174"/>
            <a:ext cx="21431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- Ευθεία γραμμή σύνδεσης"/>
          <p:cNvCxnSpPr/>
          <p:nvPr/>
        </p:nvCxnSpPr>
        <p:spPr>
          <a:xfrm rot="5400000">
            <a:off x="1107257" y="2321711"/>
            <a:ext cx="164307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- Ευθεία γραμμή σύνδεσης"/>
          <p:cNvCxnSpPr/>
          <p:nvPr/>
        </p:nvCxnSpPr>
        <p:spPr>
          <a:xfrm>
            <a:off x="1928794" y="3143248"/>
            <a:ext cx="5715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- Ευθεία γραμμή σύνδεσης"/>
          <p:cNvCxnSpPr/>
          <p:nvPr/>
        </p:nvCxnSpPr>
        <p:spPr>
          <a:xfrm rot="10800000">
            <a:off x="3571868" y="3143248"/>
            <a:ext cx="50006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- Ευθεία γραμμή σύνδεσης"/>
          <p:cNvCxnSpPr/>
          <p:nvPr/>
        </p:nvCxnSpPr>
        <p:spPr>
          <a:xfrm rot="5400000" flipH="1" flipV="1">
            <a:off x="2071670" y="2714620"/>
            <a:ext cx="8572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- Ευθεία γραμμή σύνδεσης"/>
          <p:cNvCxnSpPr/>
          <p:nvPr/>
        </p:nvCxnSpPr>
        <p:spPr>
          <a:xfrm rot="5400000" flipH="1" flipV="1">
            <a:off x="3143240" y="2714620"/>
            <a:ext cx="8572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- Ευθεία γραμμή σύνδεσης"/>
          <p:cNvCxnSpPr/>
          <p:nvPr/>
        </p:nvCxnSpPr>
        <p:spPr>
          <a:xfrm>
            <a:off x="2500298" y="2285992"/>
            <a:ext cx="107157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5" name="24 - Πίνακας"/>
          <p:cNvGraphicFramePr>
            <a:graphicFrameLocks noGrp="1"/>
          </p:cNvGraphicFramePr>
          <p:nvPr/>
        </p:nvGraphicFramePr>
        <p:xfrm>
          <a:off x="2428860" y="3357562"/>
          <a:ext cx="1262050" cy="3889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2050"/>
              </a:tblGrid>
              <a:tr h="388926">
                <a:tc>
                  <a:txBody>
                    <a:bodyPr/>
                    <a:lstStyle/>
                    <a:p>
                      <a:r>
                        <a:rPr lang="el-GR" dirty="0" smtClean="0"/>
                        <a:t>ΠΡΟΟΨΗ</a:t>
                      </a: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7" name="26 - Ευθεία γραμμή σύνδεσης"/>
          <p:cNvCxnSpPr/>
          <p:nvPr/>
        </p:nvCxnSpPr>
        <p:spPr>
          <a:xfrm>
            <a:off x="1928794" y="4357694"/>
            <a:ext cx="21431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- Ευθεία γραμμή σύνδεσης"/>
          <p:cNvCxnSpPr/>
          <p:nvPr/>
        </p:nvCxnSpPr>
        <p:spPr>
          <a:xfrm rot="5400000">
            <a:off x="1035819" y="5250669"/>
            <a:ext cx="17859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- Ευθεία γραμμή σύνδεσης"/>
          <p:cNvCxnSpPr/>
          <p:nvPr/>
        </p:nvCxnSpPr>
        <p:spPr>
          <a:xfrm rot="5400000">
            <a:off x="3178959" y="5250669"/>
            <a:ext cx="17859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- Ευθεία γραμμή σύνδεσης"/>
          <p:cNvCxnSpPr/>
          <p:nvPr/>
        </p:nvCxnSpPr>
        <p:spPr>
          <a:xfrm rot="10800000">
            <a:off x="1928794" y="6143644"/>
            <a:ext cx="21431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35 - Ευθεία γραμμή σύνδεσης"/>
          <p:cNvCxnSpPr/>
          <p:nvPr/>
        </p:nvCxnSpPr>
        <p:spPr>
          <a:xfrm rot="5400000" flipH="1" flipV="1">
            <a:off x="4071934" y="2357430"/>
            <a:ext cx="15716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39 - Ευθεία γραμμή σύνδεσης"/>
          <p:cNvCxnSpPr/>
          <p:nvPr/>
        </p:nvCxnSpPr>
        <p:spPr>
          <a:xfrm>
            <a:off x="4857752" y="1571612"/>
            <a:ext cx="27146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41 - Ευθεία γραμμή σύνδεσης"/>
          <p:cNvCxnSpPr/>
          <p:nvPr/>
        </p:nvCxnSpPr>
        <p:spPr>
          <a:xfrm>
            <a:off x="4857752" y="3143248"/>
            <a:ext cx="27146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43 - Ευθεία γραμμή σύνδεσης"/>
          <p:cNvCxnSpPr/>
          <p:nvPr/>
        </p:nvCxnSpPr>
        <p:spPr>
          <a:xfrm rot="5400000">
            <a:off x="6786578" y="2357430"/>
            <a:ext cx="15716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45 - Ευθεία γραμμή σύνδεσης"/>
          <p:cNvCxnSpPr/>
          <p:nvPr/>
        </p:nvCxnSpPr>
        <p:spPr>
          <a:xfrm>
            <a:off x="4857752" y="2357430"/>
            <a:ext cx="2857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47 - Ευθεία γραμμή σύνδεσης"/>
          <p:cNvCxnSpPr/>
          <p:nvPr/>
        </p:nvCxnSpPr>
        <p:spPr>
          <a:xfrm>
            <a:off x="5286380" y="2357430"/>
            <a:ext cx="2143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49 - Ευθεία γραμμή σύνδεσης"/>
          <p:cNvCxnSpPr/>
          <p:nvPr/>
        </p:nvCxnSpPr>
        <p:spPr>
          <a:xfrm>
            <a:off x="5715008" y="2357430"/>
            <a:ext cx="2143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51 - Ευθεία γραμμή σύνδεσης"/>
          <p:cNvCxnSpPr/>
          <p:nvPr/>
        </p:nvCxnSpPr>
        <p:spPr>
          <a:xfrm>
            <a:off x="6143636" y="2357430"/>
            <a:ext cx="2143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53 - Ευθεία γραμμή σύνδεσης"/>
          <p:cNvCxnSpPr/>
          <p:nvPr/>
        </p:nvCxnSpPr>
        <p:spPr>
          <a:xfrm>
            <a:off x="6572264" y="2357430"/>
            <a:ext cx="1428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55 - Ευθεία γραμμή σύνδεσης"/>
          <p:cNvCxnSpPr/>
          <p:nvPr/>
        </p:nvCxnSpPr>
        <p:spPr>
          <a:xfrm>
            <a:off x="6929454" y="2357430"/>
            <a:ext cx="1428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57 - Ευθεία γραμμή σύνδεσης"/>
          <p:cNvCxnSpPr/>
          <p:nvPr/>
        </p:nvCxnSpPr>
        <p:spPr>
          <a:xfrm>
            <a:off x="7286644" y="2357430"/>
            <a:ext cx="2857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59 - Ευθεία γραμμή σύνδεσης"/>
          <p:cNvCxnSpPr/>
          <p:nvPr/>
        </p:nvCxnSpPr>
        <p:spPr>
          <a:xfrm rot="5400000">
            <a:off x="2428860" y="4500570"/>
            <a:ext cx="2857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62 - Ευθεία γραμμή σύνδεσης"/>
          <p:cNvCxnSpPr/>
          <p:nvPr/>
        </p:nvCxnSpPr>
        <p:spPr>
          <a:xfrm rot="5400000">
            <a:off x="2464579" y="4964917"/>
            <a:ext cx="2143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64 - Ευθεία γραμμή σύνδεσης"/>
          <p:cNvCxnSpPr/>
          <p:nvPr/>
        </p:nvCxnSpPr>
        <p:spPr>
          <a:xfrm rot="5400000">
            <a:off x="2464579" y="5393545"/>
            <a:ext cx="2143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66 - Ευθεία γραμμή σύνδεσης"/>
          <p:cNvCxnSpPr/>
          <p:nvPr/>
        </p:nvCxnSpPr>
        <p:spPr>
          <a:xfrm rot="5400000">
            <a:off x="2393141" y="5965049"/>
            <a:ext cx="35719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68 - Ευθεία γραμμή σύνδεσης"/>
          <p:cNvCxnSpPr/>
          <p:nvPr/>
        </p:nvCxnSpPr>
        <p:spPr>
          <a:xfrm rot="5400000">
            <a:off x="3428992" y="4500570"/>
            <a:ext cx="2857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70 - Ευθεία γραμμή σύνδεσης"/>
          <p:cNvCxnSpPr/>
          <p:nvPr/>
        </p:nvCxnSpPr>
        <p:spPr>
          <a:xfrm rot="5400000">
            <a:off x="3464711" y="4964917"/>
            <a:ext cx="2143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72 - Ευθεία γραμμή σύνδεσης"/>
          <p:cNvCxnSpPr/>
          <p:nvPr/>
        </p:nvCxnSpPr>
        <p:spPr>
          <a:xfrm rot="5400000">
            <a:off x="3428992" y="5500702"/>
            <a:ext cx="2857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74 - Ευθεία γραμμή σύνδεσης"/>
          <p:cNvCxnSpPr/>
          <p:nvPr/>
        </p:nvCxnSpPr>
        <p:spPr>
          <a:xfrm rot="5400000">
            <a:off x="3428992" y="6000768"/>
            <a:ext cx="2857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7" name="76 - Πίνακας"/>
          <p:cNvGraphicFramePr>
            <a:graphicFrameLocks noGrp="1"/>
          </p:cNvGraphicFramePr>
          <p:nvPr/>
        </p:nvGraphicFramePr>
        <p:xfrm>
          <a:off x="2500298" y="6286520"/>
          <a:ext cx="1190612" cy="3889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0612"/>
              </a:tblGrid>
              <a:tr h="388926">
                <a:tc>
                  <a:txBody>
                    <a:bodyPr/>
                    <a:lstStyle/>
                    <a:p>
                      <a:r>
                        <a:rPr lang="el-GR" dirty="0" smtClean="0"/>
                        <a:t>ΚΑΤΟΨΗ</a:t>
                      </a: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8" name="77 - Πίνακας"/>
          <p:cNvGraphicFramePr>
            <a:graphicFrameLocks noGrp="1"/>
          </p:cNvGraphicFramePr>
          <p:nvPr/>
        </p:nvGraphicFramePr>
        <p:xfrm>
          <a:off x="5143504" y="3286124"/>
          <a:ext cx="2190744" cy="3889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0744"/>
              </a:tblGrid>
              <a:tr h="388926">
                <a:tc>
                  <a:txBody>
                    <a:bodyPr/>
                    <a:lstStyle/>
                    <a:p>
                      <a:r>
                        <a:rPr lang="el-GR" dirty="0" smtClean="0"/>
                        <a:t>ΔΕΞΙΑ ΠΛΑΓΙΑ ΟΨΗ</a:t>
                      </a: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9" name="78 - Πίνακας"/>
          <p:cNvGraphicFramePr>
            <a:graphicFrameLocks noGrp="1"/>
          </p:cNvGraphicFramePr>
          <p:nvPr/>
        </p:nvGraphicFramePr>
        <p:xfrm>
          <a:off x="5429256" y="4857760"/>
          <a:ext cx="1833554" cy="3889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3554"/>
              </a:tblGrid>
              <a:tr h="388926">
                <a:tc>
                  <a:txBody>
                    <a:bodyPr/>
                    <a:lstStyle/>
                    <a:p>
                      <a:r>
                        <a:rPr lang="el-GR" dirty="0" smtClean="0"/>
                        <a:t>ΚΛΙΜΑΚΑ 1:100</a:t>
                      </a: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1" name="80 - Ευθεία γραμμή σύνδεσης"/>
          <p:cNvCxnSpPr/>
          <p:nvPr/>
        </p:nvCxnSpPr>
        <p:spPr>
          <a:xfrm rot="10800000">
            <a:off x="1643042" y="1500174"/>
            <a:ext cx="2143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82 - Ευθεία γραμμή σύνδεσης"/>
          <p:cNvCxnSpPr/>
          <p:nvPr/>
        </p:nvCxnSpPr>
        <p:spPr>
          <a:xfrm rot="10800000">
            <a:off x="1643042" y="2285992"/>
            <a:ext cx="2143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84 - Ευθεία γραμμή σύνδεσης"/>
          <p:cNvCxnSpPr/>
          <p:nvPr/>
        </p:nvCxnSpPr>
        <p:spPr>
          <a:xfrm rot="10800000">
            <a:off x="1571604" y="3143248"/>
            <a:ext cx="2143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86 - Ευθεία γραμμή σύνδεσης"/>
          <p:cNvCxnSpPr/>
          <p:nvPr/>
        </p:nvCxnSpPr>
        <p:spPr>
          <a:xfrm rot="10800000">
            <a:off x="1571604" y="4357694"/>
            <a:ext cx="2143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88 - Ευθεία γραμμή σύνδεσης"/>
          <p:cNvCxnSpPr/>
          <p:nvPr/>
        </p:nvCxnSpPr>
        <p:spPr>
          <a:xfrm rot="10800000">
            <a:off x="1571604" y="6143644"/>
            <a:ext cx="2143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91 - Ευθεία γραμμή σύνδεσης"/>
          <p:cNvCxnSpPr/>
          <p:nvPr/>
        </p:nvCxnSpPr>
        <p:spPr>
          <a:xfrm rot="5400000" flipH="1" flipV="1">
            <a:off x="7429520" y="1357298"/>
            <a:ext cx="2857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93 - Ευθεία γραμμή σύνδεσης"/>
          <p:cNvCxnSpPr/>
          <p:nvPr/>
        </p:nvCxnSpPr>
        <p:spPr>
          <a:xfrm rot="5400000" flipH="1" flipV="1">
            <a:off x="4750595" y="1321579"/>
            <a:ext cx="2143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95 - Ευθεία γραμμή σύνδεσης"/>
          <p:cNvCxnSpPr/>
          <p:nvPr/>
        </p:nvCxnSpPr>
        <p:spPr>
          <a:xfrm rot="5400000" flipH="1" flipV="1">
            <a:off x="4000496" y="1285860"/>
            <a:ext cx="1428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97 - Ευθεία γραμμή σύνδεσης"/>
          <p:cNvCxnSpPr/>
          <p:nvPr/>
        </p:nvCxnSpPr>
        <p:spPr>
          <a:xfrm rot="5400000" flipH="1" flipV="1">
            <a:off x="3393273" y="1321579"/>
            <a:ext cx="2143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99 - Ευθεία γραμμή σύνδεσης"/>
          <p:cNvCxnSpPr/>
          <p:nvPr/>
        </p:nvCxnSpPr>
        <p:spPr>
          <a:xfrm rot="5400000" flipH="1" flipV="1">
            <a:off x="2321703" y="1250141"/>
            <a:ext cx="2143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101 - Ευθεία γραμμή σύνδεσης"/>
          <p:cNvCxnSpPr/>
          <p:nvPr/>
        </p:nvCxnSpPr>
        <p:spPr>
          <a:xfrm rot="5400000" flipH="1" flipV="1">
            <a:off x="1821637" y="1250141"/>
            <a:ext cx="2143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3" name="102 - Πίνακας"/>
          <p:cNvGraphicFramePr>
            <a:graphicFrameLocks noGrp="1"/>
          </p:cNvGraphicFramePr>
          <p:nvPr/>
        </p:nvGraphicFramePr>
        <p:xfrm>
          <a:off x="6072198" y="1142984"/>
          <a:ext cx="476232" cy="3889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6232"/>
              </a:tblGrid>
              <a:tr h="388926"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5μ</a:t>
                      </a:r>
                      <a:endParaRPr lang="el-GR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4" name="103 - Πίνακας"/>
          <p:cNvGraphicFramePr>
            <a:graphicFrameLocks noGrp="1"/>
          </p:cNvGraphicFramePr>
          <p:nvPr/>
        </p:nvGraphicFramePr>
        <p:xfrm>
          <a:off x="3643306" y="1142984"/>
          <a:ext cx="404794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4794"/>
              </a:tblGrid>
              <a:tr h="285752"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1μ</a:t>
                      </a:r>
                      <a:endParaRPr lang="el-GR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5" name="104 - Πίνακας"/>
          <p:cNvGraphicFramePr>
            <a:graphicFrameLocks noGrp="1"/>
          </p:cNvGraphicFramePr>
          <p:nvPr/>
        </p:nvGraphicFramePr>
        <p:xfrm>
          <a:off x="1928794" y="1142984"/>
          <a:ext cx="404794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4794"/>
              </a:tblGrid>
              <a:tr h="285752"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1μ</a:t>
                      </a:r>
                      <a:endParaRPr lang="el-GR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6" name="105 - Πίνακας"/>
          <p:cNvGraphicFramePr>
            <a:graphicFrameLocks noGrp="1"/>
          </p:cNvGraphicFramePr>
          <p:nvPr/>
        </p:nvGraphicFramePr>
        <p:xfrm>
          <a:off x="2786050" y="1142984"/>
          <a:ext cx="500066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0066"/>
              </a:tblGrid>
              <a:tr h="246050"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2μ</a:t>
                      </a:r>
                      <a:endParaRPr lang="el-GR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7" name="106 - Πίνακας"/>
          <p:cNvGraphicFramePr>
            <a:graphicFrameLocks noGrp="1"/>
          </p:cNvGraphicFramePr>
          <p:nvPr/>
        </p:nvGraphicFramePr>
        <p:xfrm>
          <a:off x="1428728" y="1714488"/>
          <a:ext cx="404794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4794"/>
              </a:tblGrid>
              <a:tr h="246050"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2μ</a:t>
                      </a:r>
                      <a:endParaRPr lang="el-GR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8" name="107 - Πίνακας"/>
          <p:cNvGraphicFramePr>
            <a:graphicFrameLocks noGrp="1"/>
          </p:cNvGraphicFramePr>
          <p:nvPr/>
        </p:nvGraphicFramePr>
        <p:xfrm>
          <a:off x="1357290" y="2500306"/>
          <a:ext cx="476232" cy="3174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6232"/>
              </a:tblGrid>
              <a:tr h="317488"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2μ</a:t>
                      </a:r>
                      <a:endParaRPr lang="el-GR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9" name="108 - Πίνακας"/>
          <p:cNvGraphicFramePr>
            <a:graphicFrameLocks noGrp="1"/>
          </p:cNvGraphicFramePr>
          <p:nvPr/>
        </p:nvGraphicFramePr>
        <p:xfrm>
          <a:off x="1285852" y="5143512"/>
          <a:ext cx="476232" cy="3889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6232"/>
              </a:tblGrid>
              <a:tr h="388926"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5μ</a:t>
                      </a:r>
                      <a:endParaRPr lang="el-GR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3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9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0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5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6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1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2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7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8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3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4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9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0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5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6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1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2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7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8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3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4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9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0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>
                      <p:stCondLst>
                        <p:cond delay="indefinite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5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6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1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2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>
                      <p:stCondLst>
                        <p:cond delay="indefinite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7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8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3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4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fill="hold">
                      <p:stCondLst>
                        <p:cond delay="indefinite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9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0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fill="hold">
                      <p:stCondLst>
                        <p:cond delay="indefinite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5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6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7" fill="hold">
                      <p:stCondLst>
                        <p:cond delay="indefinite"/>
                      </p:stCondLst>
                      <p:childTnLst>
                        <p:par>
                          <p:cTn id="298" fill="hold">
                            <p:stCondLst>
                              <p:cond delay="0"/>
                            </p:stCondLst>
                            <p:childTnLst>
                              <p:par>
                                <p:cTn id="29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1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2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3" fill="hold">
                      <p:stCondLst>
                        <p:cond delay="indefinite"/>
                      </p:stCondLst>
                      <p:childTnLst>
                        <p:par>
                          <p:cTn id="304" fill="hold">
                            <p:stCondLst>
                              <p:cond delay="0"/>
                            </p:stCondLst>
                            <p:childTnLst>
                              <p:par>
                                <p:cTn id="30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7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8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9" fill="hold">
                      <p:stCondLst>
                        <p:cond delay="indefinite"/>
                      </p:stCondLst>
                      <p:childTnLst>
                        <p:par>
                          <p:cTn id="310" fill="hold">
                            <p:stCondLst>
                              <p:cond delay="0"/>
                            </p:stCondLst>
                            <p:childTnLst>
                              <p:par>
                                <p:cTn id="3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3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4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5" fill="hold">
                      <p:stCondLst>
                        <p:cond delay="indefinite"/>
                      </p:stCondLst>
                      <p:childTnLst>
                        <p:par>
                          <p:cTn id="316" fill="hold">
                            <p:stCondLst>
                              <p:cond delay="0"/>
                            </p:stCondLst>
                            <p:childTnLst>
                              <p:par>
                                <p:cTn id="3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9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0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1" fill="hold">
                      <p:stCondLst>
                        <p:cond delay="indefinite"/>
                      </p:stCondLst>
                      <p:childTnLst>
                        <p:par>
                          <p:cTn id="322" fill="hold">
                            <p:stCondLst>
                              <p:cond delay="0"/>
                            </p:stCondLst>
                            <p:childTnLst>
                              <p:par>
                                <p:cTn id="3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5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6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7" fill="hold">
                      <p:stCondLst>
                        <p:cond delay="indefinite"/>
                      </p:stCondLst>
                      <p:childTnLst>
                        <p:par>
                          <p:cTn id="328" fill="hold">
                            <p:stCondLst>
                              <p:cond delay="0"/>
                            </p:stCondLst>
                            <p:childTnLst>
                              <p:par>
                                <p:cTn id="3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1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2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3" fill="hold">
                      <p:stCondLst>
                        <p:cond delay="indefinite"/>
                      </p:stCondLst>
                      <p:childTnLst>
                        <p:par>
                          <p:cTn id="334" fill="hold">
                            <p:stCondLst>
                              <p:cond delay="0"/>
                            </p:stCondLst>
                            <p:childTnLst>
                              <p:par>
                                <p:cTn id="3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7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8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27</Words>
  <Application>Microsoft Office PowerPoint</Application>
  <PresentationFormat>Προβολή στην οθόνη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2" baseType="lpstr">
      <vt:lpstr>Θέμα του Office</vt:lpstr>
      <vt:lpstr>Διαφάνεια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home</dc:creator>
  <cp:lastModifiedBy>home</cp:lastModifiedBy>
  <cp:revision>2</cp:revision>
  <dcterms:created xsi:type="dcterms:W3CDTF">2021-03-02T17:44:34Z</dcterms:created>
  <dcterms:modified xsi:type="dcterms:W3CDTF">2021-03-02T18:12:34Z</dcterms:modified>
</cp:coreProperties>
</file>