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8833-76D5-4565-A729-FF64361D8F44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84B-7196-43CE-B0B5-CB0E0D9B56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8833-76D5-4565-A729-FF64361D8F44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84B-7196-43CE-B0B5-CB0E0D9B56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8833-76D5-4565-A729-FF64361D8F44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84B-7196-43CE-B0B5-CB0E0D9B56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8833-76D5-4565-A729-FF64361D8F44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84B-7196-43CE-B0B5-CB0E0D9B56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8833-76D5-4565-A729-FF64361D8F44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84B-7196-43CE-B0B5-CB0E0D9B56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8833-76D5-4565-A729-FF64361D8F44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84B-7196-43CE-B0B5-CB0E0D9B56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8833-76D5-4565-A729-FF64361D8F44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84B-7196-43CE-B0B5-CB0E0D9B56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8833-76D5-4565-A729-FF64361D8F44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84B-7196-43CE-B0B5-CB0E0D9B56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8833-76D5-4565-A729-FF64361D8F44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84B-7196-43CE-B0B5-CB0E0D9B56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8833-76D5-4565-A729-FF64361D8F44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84B-7196-43CE-B0B5-CB0E0D9B56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8833-76D5-4565-A729-FF64361D8F44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784B-7196-43CE-B0B5-CB0E0D9B56F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D8833-76D5-4565-A729-FF64361D8F44}" type="datetimeFigureOut">
              <a:rPr lang="el-GR" smtClean="0"/>
              <a:t>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B784B-7196-43CE-B0B5-CB0E0D9B56F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2143108" y="500042"/>
          <a:ext cx="457203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</a:tblGrid>
              <a:tr h="571504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Ο Ρ Θ Ε Σ </a:t>
                      </a:r>
                      <a:r>
                        <a:rPr lang="el-GR" sz="3200" baseline="0" dirty="0" smtClean="0"/>
                        <a:t> Π Ρ Ο Β Ο Λ Ε Σ</a:t>
                      </a:r>
                      <a:endParaRPr lang="el-GR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3 - Ευθεία γραμμή σύνδεσης"/>
          <p:cNvCxnSpPr/>
          <p:nvPr/>
        </p:nvCxnSpPr>
        <p:spPr>
          <a:xfrm rot="5400000">
            <a:off x="2000232" y="3857628"/>
            <a:ext cx="4857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εία γραμμή σύνδεσης"/>
          <p:cNvCxnSpPr/>
          <p:nvPr/>
        </p:nvCxnSpPr>
        <p:spPr>
          <a:xfrm>
            <a:off x="714348" y="3857628"/>
            <a:ext cx="7715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 rot="5400000" flipH="1" flipV="1">
            <a:off x="3250397" y="2321711"/>
            <a:ext cx="1643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rot="10800000">
            <a:off x="1928794" y="1500174"/>
            <a:ext cx="214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rot="5400000">
            <a:off x="1107257" y="2321711"/>
            <a:ext cx="1643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928794" y="3143248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 rot="10800000">
            <a:off x="3571868" y="3143248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 rot="5400000" flipH="1" flipV="1">
            <a:off x="2071670" y="2714620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 rot="5400000" flipH="1" flipV="1">
            <a:off x="3143240" y="2714620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>
            <a:off x="2500298" y="2285992"/>
            <a:ext cx="10715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24 - Πίνακας"/>
          <p:cNvGraphicFramePr>
            <a:graphicFrameLocks noGrp="1"/>
          </p:cNvGraphicFramePr>
          <p:nvPr/>
        </p:nvGraphicFramePr>
        <p:xfrm>
          <a:off x="2428860" y="3357562"/>
          <a:ext cx="1262050" cy="388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050"/>
              </a:tblGrid>
              <a:tr h="388926">
                <a:tc>
                  <a:txBody>
                    <a:bodyPr/>
                    <a:lstStyle/>
                    <a:p>
                      <a:r>
                        <a:rPr lang="el-GR" dirty="0" smtClean="0"/>
                        <a:t>ΠΡΟΟΨΗ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7" name="26 - Ευθεία γραμμή σύνδεσης"/>
          <p:cNvCxnSpPr/>
          <p:nvPr/>
        </p:nvCxnSpPr>
        <p:spPr>
          <a:xfrm>
            <a:off x="1928794" y="4357694"/>
            <a:ext cx="214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1035819" y="5250669"/>
            <a:ext cx="1785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3178959" y="5250669"/>
            <a:ext cx="1785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10800000">
            <a:off x="1928794" y="6143644"/>
            <a:ext cx="214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εία γραμμή σύνδεσης"/>
          <p:cNvCxnSpPr/>
          <p:nvPr/>
        </p:nvCxnSpPr>
        <p:spPr>
          <a:xfrm rot="5400000" flipH="1" flipV="1">
            <a:off x="4071934" y="2357430"/>
            <a:ext cx="1571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4857752" y="1571612"/>
            <a:ext cx="2714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>
            <a:off x="4857752" y="3143248"/>
            <a:ext cx="2714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 rot="5400000">
            <a:off x="6786578" y="2357430"/>
            <a:ext cx="1571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>
            <a:off x="4857752" y="235743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5286380" y="235743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- Ευθεία γραμμή σύνδεσης"/>
          <p:cNvCxnSpPr/>
          <p:nvPr/>
        </p:nvCxnSpPr>
        <p:spPr>
          <a:xfrm>
            <a:off x="5715008" y="235743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>
            <a:off x="6143636" y="235743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6572264" y="2357430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εία γραμμή σύνδεσης"/>
          <p:cNvCxnSpPr/>
          <p:nvPr/>
        </p:nvCxnSpPr>
        <p:spPr>
          <a:xfrm>
            <a:off x="6929454" y="2357430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- Ευθεία γραμμή σύνδεσης"/>
          <p:cNvCxnSpPr/>
          <p:nvPr/>
        </p:nvCxnSpPr>
        <p:spPr>
          <a:xfrm>
            <a:off x="7286644" y="235743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- Ευθεία γραμμή σύνδεσης"/>
          <p:cNvCxnSpPr/>
          <p:nvPr/>
        </p:nvCxnSpPr>
        <p:spPr>
          <a:xfrm rot="5400000">
            <a:off x="2428860" y="450057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- Ευθεία γραμμή σύνδεσης"/>
          <p:cNvCxnSpPr/>
          <p:nvPr/>
        </p:nvCxnSpPr>
        <p:spPr>
          <a:xfrm rot="5400000">
            <a:off x="2464579" y="4964917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- Ευθεία γραμμή σύνδεσης"/>
          <p:cNvCxnSpPr/>
          <p:nvPr/>
        </p:nvCxnSpPr>
        <p:spPr>
          <a:xfrm rot="5400000">
            <a:off x="2464579" y="5393545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5400000">
            <a:off x="2393141" y="5965049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5400000">
            <a:off x="3428992" y="450057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- Ευθεία γραμμή σύνδεσης"/>
          <p:cNvCxnSpPr/>
          <p:nvPr/>
        </p:nvCxnSpPr>
        <p:spPr>
          <a:xfrm rot="5400000">
            <a:off x="3464711" y="4964917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- Ευθεία γραμμή σύνδεσης"/>
          <p:cNvCxnSpPr/>
          <p:nvPr/>
        </p:nvCxnSpPr>
        <p:spPr>
          <a:xfrm rot="5400000">
            <a:off x="3428992" y="5500702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- Ευθεία γραμμή σύνδεσης"/>
          <p:cNvCxnSpPr/>
          <p:nvPr/>
        </p:nvCxnSpPr>
        <p:spPr>
          <a:xfrm rot="5400000">
            <a:off x="3428992" y="600076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76 - Πίνακας"/>
          <p:cNvGraphicFramePr>
            <a:graphicFrameLocks noGrp="1"/>
          </p:cNvGraphicFramePr>
          <p:nvPr/>
        </p:nvGraphicFramePr>
        <p:xfrm>
          <a:off x="2500298" y="6286520"/>
          <a:ext cx="1190612" cy="388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12"/>
              </a:tblGrid>
              <a:tr h="388926">
                <a:tc>
                  <a:txBody>
                    <a:bodyPr/>
                    <a:lstStyle/>
                    <a:p>
                      <a:r>
                        <a:rPr lang="el-GR" dirty="0" smtClean="0"/>
                        <a:t>ΚΑΤΟΨΗ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8" name="77 - Πίνακας"/>
          <p:cNvGraphicFramePr>
            <a:graphicFrameLocks noGrp="1"/>
          </p:cNvGraphicFramePr>
          <p:nvPr/>
        </p:nvGraphicFramePr>
        <p:xfrm>
          <a:off x="5143504" y="3286124"/>
          <a:ext cx="2190744" cy="388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44"/>
              </a:tblGrid>
              <a:tr h="388926">
                <a:tc>
                  <a:txBody>
                    <a:bodyPr/>
                    <a:lstStyle/>
                    <a:p>
                      <a:r>
                        <a:rPr lang="el-GR" dirty="0" smtClean="0"/>
                        <a:t>ΔΕΞΙΑ ΠΛΑΓΙΑ ΟΨΗ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9" name="78 - Πίνακας"/>
          <p:cNvGraphicFramePr>
            <a:graphicFrameLocks noGrp="1"/>
          </p:cNvGraphicFramePr>
          <p:nvPr/>
        </p:nvGraphicFramePr>
        <p:xfrm>
          <a:off x="5429256" y="4857760"/>
          <a:ext cx="1833554" cy="388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554"/>
              </a:tblGrid>
              <a:tr h="388926">
                <a:tc>
                  <a:txBody>
                    <a:bodyPr/>
                    <a:lstStyle/>
                    <a:p>
                      <a:r>
                        <a:rPr lang="el-GR" dirty="0" smtClean="0"/>
                        <a:t>ΚΛΙΜΑΚΑ 1:100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1" name="80 - Ευθεία γραμμή σύνδεσης"/>
          <p:cNvCxnSpPr/>
          <p:nvPr/>
        </p:nvCxnSpPr>
        <p:spPr>
          <a:xfrm rot="10800000">
            <a:off x="1643042" y="150017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- Ευθεία γραμμή σύνδεσης"/>
          <p:cNvCxnSpPr/>
          <p:nvPr/>
        </p:nvCxnSpPr>
        <p:spPr>
          <a:xfrm rot="10800000">
            <a:off x="1643042" y="2285992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- Ευθεία γραμμή σύνδεσης"/>
          <p:cNvCxnSpPr/>
          <p:nvPr/>
        </p:nvCxnSpPr>
        <p:spPr>
          <a:xfrm rot="10800000">
            <a:off x="1571604" y="3143248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- Ευθεία γραμμή σύνδεσης"/>
          <p:cNvCxnSpPr/>
          <p:nvPr/>
        </p:nvCxnSpPr>
        <p:spPr>
          <a:xfrm rot="10800000">
            <a:off x="1571604" y="435769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- Ευθεία γραμμή σύνδεσης"/>
          <p:cNvCxnSpPr/>
          <p:nvPr/>
        </p:nvCxnSpPr>
        <p:spPr>
          <a:xfrm rot="10800000">
            <a:off x="1571604" y="614364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- Ευθεία γραμμή σύνδεσης"/>
          <p:cNvCxnSpPr/>
          <p:nvPr/>
        </p:nvCxnSpPr>
        <p:spPr>
          <a:xfrm rot="5400000" flipH="1" flipV="1">
            <a:off x="7429520" y="135729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- Ευθεία γραμμή σύνδεσης"/>
          <p:cNvCxnSpPr/>
          <p:nvPr/>
        </p:nvCxnSpPr>
        <p:spPr>
          <a:xfrm rot="5400000" flipH="1" flipV="1">
            <a:off x="4750595" y="1321579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- Ευθεία γραμμή σύνδεσης"/>
          <p:cNvCxnSpPr/>
          <p:nvPr/>
        </p:nvCxnSpPr>
        <p:spPr>
          <a:xfrm rot="5400000" flipH="1" flipV="1">
            <a:off x="4000496" y="1285860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- Ευθεία γραμμή σύνδεσης"/>
          <p:cNvCxnSpPr/>
          <p:nvPr/>
        </p:nvCxnSpPr>
        <p:spPr>
          <a:xfrm rot="5400000" flipH="1" flipV="1">
            <a:off x="3393273" y="1321579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- Ευθεία γραμμή σύνδεσης"/>
          <p:cNvCxnSpPr/>
          <p:nvPr/>
        </p:nvCxnSpPr>
        <p:spPr>
          <a:xfrm rot="5400000" flipH="1" flipV="1">
            <a:off x="2321703" y="1250141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- Ευθεία γραμμή σύνδεσης"/>
          <p:cNvCxnSpPr/>
          <p:nvPr/>
        </p:nvCxnSpPr>
        <p:spPr>
          <a:xfrm rot="5400000" flipH="1" flipV="1">
            <a:off x="1821637" y="1250141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" name="102 - Πίνακας"/>
          <p:cNvGraphicFramePr>
            <a:graphicFrameLocks noGrp="1"/>
          </p:cNvGraphicFramePr>
          <p:nvPr/>
        </p:nvGraphicFramePr>
        <p:xfrm>
          <a:off x="6072198" y="1142984"/>
          <a:ext cx="476232" cy="388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32"/>
              </a:tblGrid>
              <a:tr h="388926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5μ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4" name="103 - Πίνακας"/>
          <p:cNvGraphicFramePr>
            <a:graphicFrameLocks noGrp="1"/>
          </p:cNvGraphicFramePr>
          <p:nvPr/>
        </p:nvGraphicFramePr>
        <p:xfrm>
          <a:off x="3643306" y="1142984"/>
          <a:ext cx="404794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794"/>
              </a:tblGrid>
              <a:tr h="285752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1μ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5" name="104 - Πίνακας"/>
          <p:cNvGraphicFramePr>
            <a:graphicFrameLocks noGrp="1"/>
          </p:cNvGraphicFramePr>
          <p:nvPr/>
        </p:nvGraphicFramePr>
        <p:xfrm>
          <a:off x="1928794" y="1142984"/>
          <a:ext cx="404794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794"/>
              </a:tblGrid>
              <a:tr h="285752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1μ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6" name="105 - Πίνακας"/>
          <p:cNvGraphicFramePr>
            <a:graphicFrameLocks noGrp="1"/>
          </p:cNvGraphicFramePr>
          <p:nvPr/>
        </p:nvGraphicFramePr>
        <p:xfrm>
          <a:off x="2786050" y="1142984"/>
          <a:ext cx="50006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</a:tblGrid>
              <a:tr h="2460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2μ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7" name="106 - Πίνακας"/>
          <p:cNvGraphicFramePr>
            <a:graphicFrameLocks noGrp="1"/>
          </p:cNvGraphicFramePr>
          <p:nvPr/>
        </p:nvGraphicFramePr>
        <p:xfrm>
          <a:off x="1428728" y="1714488"/>
          <a:ext cx="404794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794"/>
              </a:tblGrid>
              <a:tr h="2460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2μ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8" name="107 - Πίνακας"/>
          <p:cNvGraphicFramePr>
            <a:graphicFrameLocks noGrp="1"/>
          </p:cNvGraphicFramePr>
          <p:nvPr/>
        </p:nvGraphicFramePr>
        <p:xfrm>
          <a:off x="1357290" y="2500306"/>
          <a:ext cx="476232" cy="31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32"/>
              </a:tblGrid>
              <a:tr h="317488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2μ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9" name="108 - Πίνακας"/>
          <p:cNvGraphicFramePr>
            <a:graphicFrameLocks noGrp="1"/>
          </p:cNvGraphicFramePr>
          <p:nvPr/>
        </p:nvGraphicFramePr>
        <p:xfrm>
          <a:off x="1285852" y="5143512"/>
          <a:ext cx="476232" cy="388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32"/>
              </a:tblGrid>
              <a:tr h="388926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5μ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</Words>
  <Application>Microsoft Office PowerPoint</Application>
  <PresentationFormat>Προβολή στην οθόνη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home</dc:creator>
  <cp:lastModifiedBy>home</cp:lastModifiedBy>
  <cp:revision>2</cp:revision>
  <dcterms:created xsi:type="dcterms:W3CDTF">2021-03-02T17:44:34Z</dcterms:created>
  <dcterms:modified xsi:type="dcterms:W3CDTF">2021-03-02T18:12:34Z</dcterms:modified>
</cp:coreProperties>
</file>