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96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94F2-38C4-449D-85C5-A4717ECFF36E}" type="datetimeFigureOut">
              <a:rPr lang="el-GR" smtClean="0"/>
              <a:t>2/3/2021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307F5-EE84-4A9D-83B9-697ED4070B2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94F2-38C4-449D-85C5-A4717ECFF36E}" type="datetimeFigureOut">
              <a:rPr lang="el-GR" smtClean="0"/>
              <a:t>2/3/2021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307F5-EE84-4A9D-83B9-697ED4070B2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94F2-38C4-449D-85C5-A4717ECFF36E}" type="datetimeFigureOut">
              <a:rPr lang="el-GR" smtClean="0"/>
              <a:t>2/3/2021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307F5-EE84-4A9D-83B9-697ED4070B2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94F2-38C4-449D-85C5-A4717ECFF36E}" type="datetimeFigureOut">
              <a:rPr lang="el-GR" smtClean="0"/>
              <a:t>2/3/2021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307F5-EE84-4A9D-83B9-697ED4070B2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94F2-38C4-449D-85C5-A4717ECFF36E}" type="datetimeFigureOut">
              <a:rPr lang="el-GR" smtClean="0"/>
              <a:t>2/3/2021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307F5-EE84-4A9D-83B9-697ED4070B2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94F2-38C4-449D-85C5-A4717ECFF36E}" type="datetimeFigureOut">
              <a:rPr lang="el-GR" smtClean="0"/>
              <a:t>2/3/2021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307F5-EE84-4A9D-83B9-697ED4070B2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94F2-38C4-449D-85C5-A4717ECFF36E}" type="datetimeFigureOut">
              <a:rPr lang="el-GR" smtClean="0"/>
              <a:t>2/3/2021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307F5-EE84-4A9D-83B9-697ED4070B2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94F2-38C4-449D-85C5-A4717ECFF36E}" type="datetimeFigureOut">
              <a:rPr lang="el-GR" smtClean="0"/>
              <a:t>2/3/2021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307F5-EE84-4A9D-83B9-697ED4070B2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94F2-38C4-449D-85C5-A4717ECFF36E}" type="datetimeFigureOut">
              <a:rPr lang="el-GR" smtClean="0"/>
              <a:t>2/3/2021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307F5-EE84-4A9D-83B9-697ED4070B2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94F2-38C4-449D-85C5-A4717ECFF36E}" type="datetimeFigureOut">
              <a:rPr lang="el-GR" smtClean="0"/>
              <a:t>2/3/2021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307F5-EE84-4A9D-83B9-697ED4070B2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94F2-38C4-449D-85C5-A4717ECFF36E}" type="datetimeFigureOut">
              <a:rPr lang="el-GR" smtClean="0"/>
              <a:t>2/3/2021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307F5-EE84-4A9D-83B9-697ED4070B2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794F2-38C4-449D-85C5-A4717ECFF36E}" type="datetimeFigureOut">
              <a:rPr lang="el-GR" smtClean="0"/>
              <a:t>2/3/2021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307F5-EE84-4A9D-83B9-697ED4070B21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2 - Ευθεία γραμμή σύνδεσης"/>
          <p:cNvCxnSpPr/>
          <p:nvPr/>
        </p:nvCxnSpPr>
        <p:spPr>
          <a:xfrm>
            <a:off x="1714480" y="5429264"/>
            <a:ext cx="64294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- Ευθεία γραμμή σύνδεσης"/>
          <p:cNvCxnSpPr/>
          <p:nvPr/>
        </p:nvCxnSpPr>
        <p:spPr>
          <a:xfrm>
            <a:off x="1714480" y="3571876"/>
            <a:ext cx="250033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- Ευθεία γραμμή σύνδεσης"/>
          <p:cNvCxnSpPr/>
          <p:nvPr/>
        </p:nvCxnSpPr>
        <p:spPr>
          <a:xfrm rot="5400000" flipH="1" flipV="1">
            <a:off x="785786" y="4500570"/>
            <a:ext cx="18573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εία γραμμή σύνδεσης"/>
          <p:cNvCxnSpPr/>
          <p:nvPr/>
        </p:nvCxnSpPr>
        <p:spPr>
          <a:xfrm rot="5400000" flipH="1" flipV="1">
            <a:off x="1893075" y="4964917"/>
            <a:ext cx="92869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2357422" y="4500570"/>
            <a:ext cx="121444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- Ευθεία γραμμή σύνδεσης"/>
          <p:cNvCxnSpPr/>
          <p:nvPr/>
        </p:nvCxnSpPr>
        <p:spPr>
          <a:xfrm rot="5400000">
            <a:off x="3107521" y="4964917"/>
            <a:ext cx="92869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εία γραμμή σύνδεσης"/>
          <p:cNvCxnSpPr/>
          <p:nvPr/>
        </p:nvCxnSpPr>
        <p:spPr>
          <a:xfrm rot="5400000">
            <a:off x="3286116" y="4500570"/>
            <a:ext cx="18573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εία γραμμή σύνδεσης"/>
          <p:cNvCxnSpPr/>
          <p:nvPr/>
        </p:nvCxnSpPr>
        <p:spPr>
          <a:xfrm rot="10800000">
            <a:off x="3571868" y="5429264"/>
            <a:ext cx="64294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- Ευθεία γραμμή σύνδεσης"/>
          <p:cNvCxnSpPr/>
          <p:nvPr/>
        </p:nvCxnSpPr>
        <p:spPr>
          <a:xfrm flipV="1">
            <a:off x="4214810" y="2357430"/>
            <a:ext cx="1785950" cy="12144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- Ευθεία γραμμή σύνδεσης"/>
          <p:cNvCxnSpPr/>
          <p:nvPr/>
        </p:nvCxnSpPr>
        <p:spPr>
          <a:xfrm flipV="1">
            <a:off x="1714480" y="2357430"/>
            <a:ext cx="1857388" cy="12144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- Ευθεία γραμμή σύνδεσης"/>
          <p:cNvCxnSpPr/>
          <p:nvPr/>
        </p:nvCxnSpPr>
        <p:spPr>
          <a:xfrm>
            <a:off x="3571868" y="2357430"/>
            <a:ext cx="242889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 rot="5400000">
            <a:off x="5179223" y="3178967"/>
            <a:ext cx="164307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εία γραμμή σύνδεσης"/>
          <p:cNvCxnSpPr/>
          <p:nvPr/>
        </p:nvCxnSpPr>
        <p:spPr>
          <a:xfrm flipV="1">
            <a:off x="4214810" y="4000504"/>
            <a:ext cx="1785950" cy="14287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εία γραμμή σύνδεσης"/>
          <p:cNvCxnSpPr/>
          <p:nvPr/>
        </p:nvCxnSpPr>
        <p:spPr>
          <a:xfrm flipV="1">
            <a:off x="2357422" y="4643446"/>
            <a:ext cx="1214446" cy="7858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- Ευθεία γραμμή σύνδεσης"/>
          <p:cNvCxnSpPr/>
          <p:nvPr/>
        </p:nvCxnSpPr>
        <p:spPr>
          <a:xfrm rot="10800000">
            <a:off x="1285852" y="3571876"/>
            <a:ext cx="2857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- Ευθεία γραμμή σύνδεσης"/>
          <p:cNvCxnSpPr/>
          <p:nvPr/>
        </p:nvCxnSpPr>
        <p:spPr>
          <a:xfrm rot="10800000">
            <a:off x="1285852" y="4500570"/>
            <a:ext cx="2857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- Ευθεία γραμμή σύνδεσης"/>
          <p:cNvCxnSpPr/>
          <p:nvPr/>
        </p:nvCxnSpPr>
        <p:spPr>
          <a:xfrm rot="10800000">
            <a:off x="1285852" y="5429264"/>
            <a:ext cx="2857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- Ευθεία γραμμή σύνδεσης"/>
          <p:cNvCxnSpPr/>
          <p:nvPr/>
        </p:nvCxnSpPr>
        <p:spPr>
          <a:xfrm rot="5400000">
            <a:off x="1607323" y="5679297"/>
            <a:ext cx="2143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 rot="5400000">
            <a:off x="2250265" y="5679297"/>
            <a:ext cx="2143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- Ευθεία γραμμή σύνδεσης"/>
          <p:cNvCxnSpPr/>
          <p:nvPr/>
        </p:nvCxnSpPr>
        <p:spPr>
          <a:xfrm rot="5400000">
            <a:off x="3464711" y="5679297"/>
            <a:ext cx="2143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- Ευθεία γραμμή σύνδεσης"/>
          <p:cNvCxnSpPr/>
          <p:nvPr/>
        </p:nvCxnSpPr>
        <p:spPr>
          <a:xfrm rot="5400000">
            <a:off x="5893603" y="4250537"/>
            <a:ext cx="2143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5400000">
            <a:off x="4107653" y="5679297"/>
            <a:ext cx="2143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58 - Ευθεία γραμμή σύνδεσης"/>
          <p:cNvCxnSpPr/>
          <p:nvPr/>
        </p:nvCxnSpPr>
        <p:spPr>
          <a:xfrm rot="16200000" flipH="1">
            <a:off x="2285984" y="6143644"/>
            <a:ext cx="214314" cy="2143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62 - Ευθεία γραμμή σύνδεσης"/>
          <p:cNvCxnSpPr/>
          <p:nvPr/>
        </p:nvCxnSpPr>
        <p:spPr>
          <a:xfrm flipV="1">
            <a:off x="2500298" y="6215082"/>
            <a:ext cx="214314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4" name="63 - Πίνακας"/>
          <p:cNvGraphicFramePr>
            <a:graphicFrameLocks noGrp="1"/>
          </p:cNvGraphicFramePr>
          <p:nvPr/>
        </p:nvGraphicFramePr>
        <p:xfrm>
          <a:off x="1500166" y="500042"/>
          <a:ext cx="609600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Α Ξ Ο Ν Ο Μ Ε Τ Ρ Ι Κ Ο</a:t>
                      </a:r>
                      <a:r>
                        <a:rPr lang="el-GR" sz="3200" baseline="0" dirty="0" smtClean="0"/>
                        <a:t> Σ Χ Ε Δ Ι Ο </a:t>
                      </a:r>
                      <a:endParaRPr lang="el-GR" sz="3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5" name="64 - Πίνακας"/>
          <p:cNvGraphicFramePr>
            <a:graphicFrameLocks noGrp="1"/>
          </p:cNvGraphicFramePr>
          <p:nvPr/>
        </p:nvGraphicFramePr>
        <p:xfrm>
          <a:off x="1428728" y="6487160"/>
          <a:ext cx="228601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ΘΕΣΗ ΠΑΡΑΤΗΡΗΤΗ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6" name="65 - Πίνακας"/>
          <p:cNvGraphicFramePr>
            <a:graphicFrameLocks noGrp="1"/>
          </p:cNvGraphicFramePr>
          <p:nvPr/>
        </p:nvGraphicFramePr>
        <p:xfrm>
          <a:off x="5214942" y="4786322"/>
          <a:ext cx="4762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6232"/>
              </a:tblGrid>
              <a:tr h="317488">
                <a:tc>
                  <a:txBody>
                    <a:bodyPr/>
                    <a:lstStyle/>
                    <a:p>
                      <a:r>
                        <a:rPr lang="el-GR" dirty="0" smtClean="0"/>
                        <a:t>5μ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7" name="66 - Πίνακας"/>
          <p:cNvGraphicFramePr>
            <a:graphicFrameLocks noGrp="1"/>
          </p:cNvGraphicFramePr>
          <p:nvPr/>
        </p:nvGraphicFramePr>
        <p:xfrm>
          <a:off x="3714744" y="5572140"/>
          <a:ext cx="428628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"/>
              </a:tblGrid>
              <a:tr h="285752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1μ</a:t>
                      </a:r>
                      <a:endParaRPr lang="el-GR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8" name="67 - Πίνακας"/>
          <p:cNvGraphicFramePr>
            <a:graphicFrameLocks noGrp="1"/>
          </p:cNvGraphicFramePr>
          <p:nvPr/>
        </p:nvGraphicFramePr>
        <p:xfrm>
          <a:off x="2643174" y="5572140"/>
          <a:ext cx="571504" cy="357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4"/>
              </a:tblGrid>
              <a:tr h="35719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2μ</a:t>
                      </a:r>
                      <a:endParaRPr lang="el-GR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9" name="68 - Πίνακας"/>
          <p:cNvGraphicFramePr>
            <a:graphicFrameLocks noGrp="1"/>
          </p:cNvGraphicFramePr>
          <p:nvPr/>
        </p:nvGraphicFramePr>
        <p:xfrm>
          <a:off x="1785918" y="5572140"/>
          <a:ext cx="428628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"/>
              </a:tblGrid>
              <a:tr h="285752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1μ</a:t>
                      </a:r>
                      <a:endParaRPr lang="el-GR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0" name="69 - Πίνακας"/>
          <p:cNvGraphicFramePr>
            <a:graphicFrameLocks noGrp="1"/>
          </p:cNvGraphicFramePr>
          <p:nvPr/>
        </p:nvGraphicFramePr>
        <p:xfrm>
          <a:off x="1142976" y="4786322"/>
          <a:ext cx="428628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"/>
              </a:tblGrid>
              <a:tr h="285752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2μ</a:t>
                      </a:r>
                      <a:endParaRPr lang="el-GR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1" name="70 - Πίνακας"/>
          <p:cNvGraphicFramePr>
            <a:graphicFrameLocks noGrp="1"/>
          </p:cNvGraphicFramePr>
          <p:nvPr/>
        </p:nvGraphicFramePr>
        <p:xfrm>
          <a:off x="1142976" y="3929066"/>
          <a:ext cx="476232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6232"/>
              </a:tblGrid>
              <a:tr h="24605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2μ</a:t>
                      </a:r>
                      <a:endParaRPr lang="el-GR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Ζωντάνι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26</Words>
  <Application>Microsoft Office PowerPoint</Application>
  <PresentationFormat>Προβολή στην οθόνη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Διαφάνεια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home</dc:creator>
  <cp:lastModifiedBy>home</cp:lastModifiedBy>
  <cp:revision>1</cp:revision>
  <dcterms:created xsi:type="dcterms:W3CDTF">2021-03-02T17:15:24Z</dcterms:created>
  <dcterms:modified xsi:type="dcterms:W3CDTF">2021-03-02T17:43:42Z</dcterms:modified>
</cp:coreProperties>
</file>