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A5C88-3A9E-41BF-A94A-F5BC7C184BF8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C9D71-A192-4DF4-B789-7B187B3DD80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71802" y="274638"/>
            <a:ext cx="3000396" cy="796908"/>
          </a:xfrm>
        </p:spPr>
        <p:txBody>
          <a:bodyPr>
            <a:normAutofit/>
          </a:bodyPr>
          <a:lstStyle/>
          <a:p>
            <a:r>
              <a:rPr lang="el-GR" sz="2800" u="sng" dirty="0" smtClean="0">
                <a:solidFill>
                  <a:srgbClr val="FF0000"/>
                </a:solidFill>
              </a:rPr>
              <a:t>ΟΡΘΕΣ ΠΡΟΒΟΛΕΣ</a:t>
            </a:r>
            <a:endParaRPr lang="el-GR" sz="2800" u="sng" dirty="0">
              <a:solidFill>
                <a:srgbClr val="FF0000"/>
              </a:solidFill>
            </a:endParaRPr>
          </a:p>
        </p:txBody>
      </p:sp>
      <p:cxnSp>
        <p:nvCxnSpPr>
          <p:cNvPr id="4" name="3 - Ευθεία γραμμή σύνδεσης"/>
          <p:cNvCxnSpPr/>
          <p:nvPr/>
        </p:nvCxnSpPr>
        <p:spPr>
          <a:xfrm rot="5400000">
            <a:off x="2000232" y="3643314"/>
            <a:ext cx="507209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εία γραμμή σύνδεσης"/>
          <p:cNvCxnSpPr/>
          <p:nvPr/>
        </p:nvCxnSpPr>
        <p:spPr>
          <a:xfrm>
            <a:off x="928662" y="3643314"/>
            <a:ext cx="72152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 rot="10800000">
            <a:off x="2643174" y="2714620"/>
            <a:ext cx="14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rot="5400000" flipH="1" flipV="1">
            <a:off x="2250265" y="2321711"/>
            <a:ext cx="7858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>
            <a:off x="2643174" y="1928802"/>
            <a:ext cx="571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 rot="5400000">
            <a:off x="3036083" y="2107397"/>
            <a:ext cx="35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>
            <a:off x="3214678" y="2285992"/>
            <a:ext cx="85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 rot="5400000">
            <a:off x="3857620" y="2500306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 flipH="1" flipV="1">
            <a:off x="2428860" y="1714488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>
            <a:off x="2643174" y="1500174"/>
            <a:ext cx="571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/>
          <p:nvPr/>
        </p:nvCxnSpPr>
        <p:spPr>
          <a:xfrm rot="5400000">
            <a:off x="3000364" y="1714488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2786050" y="3000372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ΠΡΟΟΨΗ</a:t>
            </a:r>
            <a:endParaRPr lang="el-GR" dirty="0"/>
          </a:p>
        </p:txBody>
      </p:sp>
      <p:cxnSp>
        <p:nvCxnSpPr>
          <p:cNvPr id="29" name="28 - Ευθεία γραμμή σύνδεσης"/>
          <p:cNvCxnSpPr/>
          <p:nvPr/>
        </p:nvCxnSpPr>
        <p:spPr>
          <a:xfrm>
            <a:off x="5214942" y="2714620"/>
            <a:ext cx="14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 flipH="1" flipV="1">
            <a:off x="5036347" y="2536025"/>
            <a:ext cx="35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>
            <a:off x="5214942" y="2357430"/>
            <a:ext cx="14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5400000">
            <a:off x="6465107" y="2536025"/>
            <a:ext cx="35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- Ευθεία γραμμή σύνδεσης"/>
          <p:cNvCxnSpPr/>
          <p:nvPr/>
        </p:nvCxnSpPr>
        <p:spPr>
          <a:xfrm rot="5400000" flipH="1" flipV="1">
            <a:off x="6250793" y="1964521"/>
            <a:ext cx="7858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5400000">
            <a:off x="5715008" y="1785926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Ευθεία γραμμή σύνδεσης"/>
          <p:cNvCxnSpPr/>
          <p:nvPr/>
        </p:nvCxnSpPr>
        <p:spPr>
          <a:xfrm rot="10800000">
            <a:off x="5214942" y="2000240"/>
            <a:ext cx="7143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 rot="5400000">
            <a:off x="5036347" y="2178835"/>
            <a:ext cx="35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5929322" y="1571612"/>
            <a:ext cx="7143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4929190" y="3000372"/>
            <a:ext cx="2002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ΔΕΞΙΑ ΠΛΑΓΙΑ ΟΨΗ</a:t>
            </a:r>
            <a:endParaRPr lang="el-GR" dirty="0"/>
          </a:p>
        </p:txBody>
      </p:sp>
      <p:sp>
        <p:nvSpPr>
          <p:cNvPr id="49" name="48 - Ορθογώνιο"/>
          <p:cNvSpPr/>
          <p:nvPr/>
        </p:nvSpPr>
        <p:spPr>
          <a:xfrm>
            <a:off x="5072066" y="4857760"/>
            <a:ext cx="1130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ΚΛΙΜΑΚΑ </a:t>
            </a:r>
            <a:endParaRPr lang="el-GR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 rot="5400000" flipH="1" flipV="1">
            <a:off x="3679025" y="4679165"/>
            <a:ext cx="7858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5400000" flipH="1" flipV="1">
            <a:off x="2750331" y="4679165"/>
            <a:ext cx="7858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>
            <a:off x="2643174" y="4714884"/>
            <a:ext cx="5000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2857488" y="5357826"/>
            <a:ext cx="1130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ΚΑΤΟΨΗ </a:t>
            </a:r>
            <a:endParaRPr lang="el-GR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 rot="10800000">
            <a:off x="3143240" y="5072074"/>
            <a:ext cx="9286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- Ευθεία γραμμή σύνδεσης"/>
          <p:cNvCxnSpPr/>
          <p:nvPr/>
        </p:nvCxnSpPr>
        <p:spPr>
          <a:xfrm rot="10800000">
            <a:off x="2643174" y="5072074"/>
            <a:ext cx="5000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- Ευθεία γραμμή σύνδεσης"/>
          <p:cNvCxnSpPr/>
          <p:nvPr/>
        </p:nvCxnSpPr>
        <p:spPr>
          <a:xfrm>
            <a:off x="2643174" y="4286256"/>
            <a:ext cx="5000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>
            <a:off x="3143240" y="4286256"/>
            <a:ext cx="9286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5400000">
            <a:off x="2428860" y="4500570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- Ευθεία γραμμή σύνδεσης"/>
          <p:cNvCxnSpPr/>
          <p:nvPr/>
        </p:nvCxnSpPr>
        <p:spPr>
          <a:xfrm rot="5400000">
            <a:off x="2464579" y="4893479"/>
            <a:ext cx="35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20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20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2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2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8</Words>
  <Application>Microsoft Office PowerPoint</Application>
  <PresentationFormat>Προβολή στην οθόνη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ΟΡΘΕΣ ΠΡΟΒΟΛΕΣ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ΟΨΕΙΣ</dc:title>
  <dc:creator>home</dc:creator>
  <cp:lastModifiedBy>home</cp:lastModifiedBy>
  <cp:revision>6</cp:revision>
  <dcterms:created xsi:type="dcterms:W3CDTF">2021-02-13T09:39:47Z</dcterms:created>
  <dcterms:modified xsi:type="dcterms:W3CDTF">2021-02-13T11:18:26Z</dcterms:modified>
</cp:coreProperties>
</file>