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A5C88-3A9E-41BF-A94A-F5BC7C184BF8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D71-A192-4DF4-B789-7B187B3DD8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D71-A192-4DF4-B789-7B187B3DD80B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3A939-27D6-4663-A417-8B48082623FF}" type="datetimeFigureOut">
              <a:rPr lang="el-GR" smtClean="0"/>
              <a:pPr/>
              <a:t>13/2/2021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F8EF-7247-4BBD-95DE-86F6364EC31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643306" y="214290"/>
            <a:ext cx="2286016" cy="582594"/>
          </a:xfrm>
        </p:spPr>
        <p:txBody>
          <a:bodyPr>
            <a:noAutofit/>
          </a:bodyPr>
          <a:lstStyle/>
          <a:p>
            <a:r>
              <a:rPr lang="el-GR" sz="4000" u="sng" dirty="0" smtClean="0">
                <a:solidFill>
                  <a:srgbClr val="FF0000"/>
                </a:solidFill>
              </a:rPr>
              <a:t>ΟΨΕΙΣ</a:t>
            </a:r>
            <a:endParaRPr lang="el-GR" sz="4000" u="sng" dirty="0">
              <a:solidFill>
                <a:srgbClr val="FF0000"/>
              </a:solidFill>
            </a:endParaRPr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3714744" y="1000108"/>
            <a:ext cx="157163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ΚΑΤΟΨΗ</a:t>
            </a: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4071934" y="2143116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3571868" y="2143116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4429124" y="2143116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3571868" y="2571744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>
            <a:off x="3250397" y="2893215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>
            <a:off x="3571868" y="3214686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107653" y="2893215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3071802" y="3214686"/>
            <a:ext cx="50006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>
            <a:off x="3071802" y="3714752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3929058" y="3214686"/>
            <a:ext cx="50006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3071802" y="4500570"/>
            <a:ext cx="2786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5400000">
            <a:off x="3750463" y="3893347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5400000">
            <a:off x="2678893" y="4107661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3929058" y="4071942"/>
            <a:ext cx="19288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5400000">
            <a:off x="5643570" y="4286256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flipV="1">
            <a:off x="4000496" y="3214686"/>
            <a:ext cx="928694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>
            <a:off x="4393405" y="2678901"/>
            <a:ext cx="1071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4929190" y="3214686"/>
            <a:ext cx="1571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5750727" y="3321843"/>
            <a:ext cx="85725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>
            <a:off x="6286512" y="3429000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5400000" flipH="1" flipV="1">
            <a:off x="5750727" y="3750471"/>
            <a:ext cx="85725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ύγραμμο βέλος σύνδεσης"/>
          <p:cNvCxnSpPr/>
          <p:nvPr/>
        </p:nvCxnSpPr>
        <p:spPr>
          <a:xfrm rot="5400000">
            <a:off x="4286248" y="17144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ύγραμμο βέλος σύνδεσης"/>
          <p:cNvCxnSpPr/>
          <p:nvPr/>
        </p:nvCxnSpPr>
        <p:spPr>
          <a:xfrm>
            <a:off x="1285852" y="328612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Ορθογώνιο"/>
          <p:cNvSpPr/>
          <p:nvPr/>
        </p:nvSpPr>
        <p:spPr>
          <a:xfrm>
            <a:off x="428596" y="2643182"/>
            <a:ext cx="2358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ΑΡΙΣΤΕΡΗ ΠΛΑΓΙΑ ΟΨΗ</a:t>
            </a:r>
            <a:endParaRPr lang="el-GR" dirty="0"/>
          </a:p>
        </p:txBody>
      </p:sp>
      <p:sp>
        <p:nvSpPr>
          <p:cNvPr id="75" name="74 - Ορθογώνιο"/>
          <p:cNvSpPr/>
          <p:nvPr/>
        </p:nvSpPr>
        <p:spPr>
          <a:xfrm>
            <a:off x="6858016" y="2786058"/>
            <a:ext cx="2002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ΔΕΞΙΑ ΠΛΑΓΙΑ ΟΨΗ</a:t>
            </a:r>
            <a:endParaRPr lang="el-GR" dirty="0"/>
          </a:p>
        </p:txBody>
      </p:sp>
      <p:cxnSp>
        <p:nvCxnSpPr>
          <p:cNvPr id="77" name="76 - Ευθύγραμμο βέλος σύνδεσης"/>
          <p:cNvCxnSpPr/>
          <p:nvPr/>
        </p:nvCxnSpPr>
        <p:spPr>
          <a:xfrm rot="10800000">
            <a:off x="7143768" y="342900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Ορθογώνιο"/>
          <p:cNvSpPr/>
          <p:nvPr/>
        </p:nvSpPr>
        <p:spPr>
          <a:xfrm>
            <a:off x="5643570" y="1428736"/>
            <a:ext cx="116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ΠΙΣΩ ΟΨΗ</a:t>
            </a:r>
            <a:endParaRPr lang="el-GR" dirty="0"/>
          </a:p>
        </p:txBody>
      </p:sp>
      <p:cxnSp>
        <p:nvCxnSpPr>
          <p:cNvPr id="80" name="79 - Ευθύγραμμο βέλος σύνδεσης"/>
          <p:cNvCxnSpPr/>
          <p:nvPr/>
        </p:nvCxnSpPr>
        <p:spPr>
          <a:xfrm rot="5400000">
            <a:off x="5643570" y="2000240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3000364" y="5286388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ΠΡΟΟΨΗ</a:t>
            </a:r>
            <a:endParaRPr lang="el-GR" dirty="0"/>
          </a:p>
        </p:txBody>
      </p:sp>
      <p:cxnSp>
        <p:nvCxnSpPr>
          <p:cNvPr id="83" name="82 - Ευθύγραμμο βέλος σύνδεσης"/>
          <p:cNvCxnSpPr/>
          <p:nvPr/>
        </p:nvCxnSpPr>
        <p:spPr>
          <a:xfrm rot="5400000" flipH="1" flipV="1">
            <a:off x="3536149" y="4750603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Ορθογώνιο"/>
          <p:cNvSpPr/>
          <p:nvPr/>
        </p:nvSpPr>
        <p:spPr>
          <a:xfrm>
            <a:off x="4714876" y="5572140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ΑΝΩ ΟΨΗ</a:t>
            </a:r>
            <a:endParaRPr lang="el-GR" dirty="0"/>
          </a:p>
        </p:txBody>
      </p:sp>
      <p:cxnSp>
        <p:nvCxnSpPr>
          <p:cNvPr id="86" name="85 - Ευθύγραμμο βέλος σύνδεσης"/>
          <p:cNvCxnSpPr/>
          <p:nvPr/>
        </p:nvCxnSpPr>
        <p:spPr>
          <a:xfrm rot="5400000" flipH="1" flipV="1">
            <a:off x="5036347" y="517923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 rot="5400000" flipH="1" flipV="1">
            <a:off x="4143372" y="5643578"/>
            <a:ext cx="428628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3071802" y="6000768"/>
            <a:ext cx="202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ΘΕΣΗ ΠΑΡΑΤΗΡΗΤΗ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94" name="93 - Ευθεία γραμμή σύνδεσης"/>
          <p:cNvCxnSpPr/>
          <p:nvPr/>
        </p:nvCxnSpPr>
        <p:spPr>
          <a:xfrm rot="16200000" flipV="1">
            <a:off x="4000496" y="5715016"/>
            <a:ext cx="35719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Office PowerPoint</Application>
  <PresentationFormat>Προβολή στην οθόνη (4:3)</PresentationFormat>
  <Paragraphs>9</Paragraphs>
  <Slides>1</Slides>
  <Notes>1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ΟΨΕΙΣ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ΟΨΕΙΣ</dc:title>
  <dc:creator>home</dc:creator>
  <cp:lastModifiedBy>home</cp:lastModifiedBy>
  <cp:revision>6</cp:revision>
  <dcterms:created xsi:type="dcterms:W3CDTF">2021-02-13T09:39:47Z</dcterms:created>
  <dcterms:modified xsi:type="dcterms:W3CDTF">2021-02-13T11:17:52Z</dcterms:modified>
</cp:coreProperties>
</file>