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2" r:id="rId4"/>
    <p:sldId id="261" r:id="rId5"/>
    <p:sldId id="263" r:id="rId6"/>
    <p:sldId id="264" r:id="rId7"/>
    <p:sldId id="265" r:id="rId8"/>
    <p:sldId id="271" r:id="rId9"/>
    <p:sldId id="258" r:id="rId10"/>
    <p:sldId id="267" r:id="rId11"/>
    <p:sldId id="259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1F646-243C-4C5B-AFCD-C65B9E30EE2F}" type="datetimeFigureOut">
              <a:rPr lang="el-GR" smtClean="0"/>
              <a:pPr/>
              <a:t>25/10/2020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9593-628C-48C6-81E0-02D9C68B52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Μοχλός</a:t>
            </a:r>
            <a:endParaRPr lang="el-GR" dirty="0"/>
          </a:p>
        </p:txBody>
      </p:sp>
      <p:pic>
        <p:nvPicPr>
          <p:cNvPr id="3" name="2 - Εικόνα" descr="https://static.wixstatic.com/media/7a526c_91cc250961d54518ad54980e2d9c4134.png/v1/fill/w_211,h_106,al_c,usm_0.66_1.00_0.01/7a526c_91cc250961d54518ad54980e2d9c413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3581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643602" cy="1143000"/>
          </a:xfrm>
        </p:spPr>
        <p:txBody>
          <a:bodyPr/>
          <a:lstStyle/>
          <a:p>
            <a:r>
              <a:rPr lang="el-GR" dirty="0" smtClean="0"/>
              <a:t>Θερμική μηχανή</a:t>
            </a:r>
            <a:endParaRPr lang="el-GR" dirty="0"/>
          </a:p>
        </p:txBody>
      </p:sp>
      <p:pic>
        <p:nvPicPr>
          <p:cNvPr id="23554" name="Picture 2" descr="https://static.wixstatic.com/media/7a526c_8fb4aed63c9446379c27f4e6d36965bc.jpg/v1/fill/w_164,h_172,al_c,q_80,usm_0.66_1.00_0.01/7a526c_8fb4aed63c9446379c27f4e6d36965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1"/>
            <a:ext cx="6500858" cy="33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ποτέλεσμα εικόνας για θερμικές μηχανέ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Υδραυλική μηχανή</a:t>
            </a:r>
            <a:endParaRPr lang="el-GR" dirty="0"/>
          </a:p>
        </p:txBody>
      </p:sp>
      <p:pic>
        <p:nvPicPr>
          <p:cNvPr id="22530" name="Picture 2" descr="https://static.wixstatic.com/media/7a526c_463d68a258d240899616a0016a23fc09.jpg/v1/fill/w_165,h_129,al_c,q_80,usm_0.66_1.00_0.01/7a526c_463d68a258d240899616a0016a23fc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7215238" cy="3909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Υδροηλεκτρικός σταθμός</a:t>
            </a:r>
            <a:endParaRPr lang="el-GR" dirty="0"/>
          </a:p>
        </p:txBody>
      </p:sp>
      <p:sp>
        <p:nvSpPr>
          <p:cNvPr id="25602" name="AutoShape 2" descr="Αποτέλεσμα εικόνας για υδραυλικη τουρμπί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Αποτέλεσμα εικόνας για υδραυλικη τουρμπί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607" name="Picture 7" descr="W-Kraftwerk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65008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Ηλεκτρική  μηχανή</a:t>
            </a:r>
            <a:endParaRPr lang="el-GR" dirty="0"/>
          </a:p>
        </p:txBody>
      </p:sp>
      <p:pic>
        <p:nvPicPr>
          <p:cNvPr id="24578" name="Picture 2" descr="https://static.wixstatic.com/media/7a526c_cb223e637bd540c1a83ade42bcdf6bb5.jpg/v1/fill/w_162,h_134,al_c,q_80,usm_0.66_1.00_0.01/7a526c_cb223e637bd540c1a83ade42bcdf6b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357429"/>
            <a:ext cx="6429420" cy="4018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Σφήνες</a:t>
            </a:r>
            <a:endParaRPr lang="el-GR" dirty="0"/>
          </a:p>
        </p:txBody>
      </p:sp>
      <p:pic>
        <p:nvPicPr>
          <p:cNvPr id="26626" name="Picture 2" descr="Αποτέλεσμα εικόνας για σφή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Τροχαλίες</a:t>
            </a:r>
            <a:endParaRPr lang="el-GR" dirty="0"/>
          </a:p>
        </p:txBody>
      </p:sp>
      <p:pic>
        <p:nvPicPr>
          <p:cNvPr id="3" name="2 - Εικόνα" descr="https://static.wixstatic.com/media/7a526c_1cf0d967f7ce4f38b492d168c6b94c74.jpg/v1/fill/w_572,h_449,al_c,q_90,usm_0.66_1.00_0.01/7a526c_1cf0d967f7ce4f38b492d168c6b94c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845" y="1714488"/>
            <a:ext cx="5274310" cy="378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Κοχλίας</a:t>
            </a:r>
            <a:endParaRPr lang="el-GR" dirty="0"/>
          </a:p>
        </p:txBody>
      </p:sp>
      <p:pic>
        <p:nvPicPr>
          <p:cNvPr id="3" name="2 - Εικόνα" descr="https://static.wixstatic.com/media/7a526c_fa26de814b8740e5bf64fd23fb7c5527.jpg/v1/fill/w_290,h_173,al_c,q_90/7a526c_fa26de814b8740e5bf64fd23fb7c5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73581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Μηχανές θεάτρου</a:t>
            </a:r>
            <a:endParaRPr lang="el-GR" dirty="0"/>
          </a:p>
        </p:txBody>
      </p:sp>
      <p:pic>
        <p:nvPicPr>
          <p:cNvPr id="1026" name="Picture 2" descr="https://static.wixstatic.com/media/7a526c_3f357c00091f49ab843db5dd87a823b0.jpg/v1/fill/w_183,h_140,al_c,q_80,usm_0.66_1.00_0.01/7a526c_3f357c00091f49ab843db5dd87a823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16"/>
            <a:ext cx="5286412" cy="404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Πολεμική μηχανή</a:t>
            </a:r>
            <a:endParaRPr lang="el-GR" dirty="0"/>
          </a:p>
        </p:txBody>
      </p:sp>
      <p:pic>
        <p:nvPicPr>
          <p:cNvPr id="20482" name="Picture 2" descr="https://static.wixstatic.com/media/7a526c_2cccb0a5a0234a9c846752979e1b24e3.jpg/v1/fill/w_149,h_115,al_c,q_80,usm_0.66_1.00_0.01/7a526c_2cccb0a5a0234a9c846752979e1b24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39"/>
            <a:ext cx="6357982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Ανυψωτική μηχανή</a:t>
            </a:r>
            <a:endParaRPr lang="el-GR" dirty="0"/>
          </a:p>
        </p:txBody>
      </p:sp>
      <p:pic>
        <p:nvPicPr>
          <p:cNvPr id="21506" name="Picture 2" descr="https://static.wixstatic.com/media/7a526c_dbb1563279df495a8b76b4992c14e220.jpg/v1/fill/w_205,h_114,al_c,q_80,usm_0.66_1.00_0.01/7a526c_dbb1563279df495a8b76b4992c14e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706546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Θερμικές μηχανές</a:t>
            </a:r>
            <a:endParaRPr lang="el-GR" dirty="0"/>
          </a:p>
        </p:txBody>
      </p:sp>
      <p:pic>
        <p:nvPicPr>
          <p:cNvPr id="3" name="2 - Εικόνα" descr="Αποτέλεσμα εικόνας για θερμικές μηχανέ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71744"/>
            <a:ext cx="63579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ποτέλεσμα εικόνας για θερμικές μηχανέ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</Words>
  <Application>Microsoft Office PowerPoint</Application>
  <PresentationFormat>Προβολή στην οθόνη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Μοχλός</vt:lpstr>
      <vt:lpstr>Σφήνες</vt:lpstr>
      <vt:lpstr>Τροχαλίες</vt:lpstr>
      <vt:lpstr>Κοχλίας</vt:lpstr>
      <vt:lpstr>Μηχανές θεάτρου</vt:lpstr>
      <vt:lpstr>Πολεμική μηχανή</vt:lpstr>
      <vt:lpstr>Ανυψωτική μηχανή</vt:lpstr>
      <vt:lpstr>Θερμικές μηχανές</vt:lpstr>
      <vt:lpstr>Διαφάνεια 9</vt:lpstr>
      <vt:lpstr>Θερμική μηχανή</vt:lpstr>
      <vt:lpstr>Διαφάνεια 11</vt:lpstr>
      <vt:lpstr>Υδραυλική μηχανή</vt:lpstr>
      <vt:lpstr>Υδροηλεκτρικός σταθμός</vt:lpstr>
      <vt:lpstr>Ηλεκτρική  μηχανή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home</dc:creator>
  <cp:lastModifiedBy>home</cp:lastModifiedBy>
  <cp:revision>15</cp:revision>
  <dcterms:created xsi:type="dcterms:W3CDTF">2016-10-30T17:37:58Z</dcterms:created>
  <dcterms:modified xsi:type="dcterms:W3CDTF">2020-10-25T08:36:36Z</dcterms:modified>
</cp:coreProperties>
</file>