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9"/>
  </p:notesMasterIdLst>
  <p:sldIdLst>
    <p:sldId id="256" r:id="rId2"/>
    <p:sldId id="257" r:id="rId3"/>
    <p:sldId id="258" r:id="rId4"/>
    <p:sldId id="259" r:id="rId5"/>
    <p:sldId id="316" r:id="rId6"/>
    <p:sldId id="262" r:id="rId7"/>
    <p:sldId id="27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B7CD25-7611-4D75-93A7-18967746D341}">
  <a:tblStyle styleId="{E8B7CD25-7611-4D75-93A7-18967746D3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6"/>
        <p:cNvGrpSpPr/>
        <p:nvPr/>
      </p:nvGrpSpPr>
      <p:grpSpPr>
        <a:xfrm>
          <a:off x="0" y="0"/>
          <a:ext cx="0" cy="0"/>
          <a:chOff x="0" y="0"/>
          <a:chExt cx="0" cy="0"/>
        </a:xfrm>
      </p:grpSpPr>
      <p:sp>
        <p:nvSpPr>
          <p:cNvPr id="8007" name="Google Shape;80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8" name="Google Shape;80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8"/>
        <p:cNvGrpSpPr/>
        <p:nvPr/>
      </p:nvGrpSpPr>
      <p:grpSpPr>
        <a:xfrm>
          <a:off x="0" y="0"/>
          <a:ext cx="0" cy="0"/>
          <a:chOff x="0" y="0"/>
          <a:chExt cx="0" cy="0"/>
        </a:xfrm>
      </p:grpSpPr>
      <p:sp>
        <p:nvSpPr>
          <p:cNvPr id="8039" name="Google Shape;8039;g1168376c62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0" name="Google Shape;8040;g1168376c62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3"/>
        <p:cNvGrpSpPr/>
        <p:nvPr/>
      </p:nvGrpSpPr>
      <p:grpSpPr>
        <a:xfrm>
          <a:off x="0" y="0"/>
          <a:ext cx="0" cy="0"/>
          <a:chOff x="0" y="0"/>
          <a:chExt cx="0" cy="0"/>
        </a:xfrm>
      </p:grpSpPr>
      <p:sp>
        <p:nvSpPr>
          <p:cNvPr id="8064" name="Google Shape;8064;gd20afeacc7_0_34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5" name="Google Shape;8065;gd20afeacc7_0_34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8"/>
        <p:cNvGrpSpPr/>
        <p:nvPr/>
      </p:nvGrpSpPr>
      <p:grpSpPr>
        <a:xfrm>
          <a:off x="0" y="0"/>
          <a:ext cx="0" cy="0"/>
          <a:chOff x="0" y="0"/>
          <a:chExt cx="0" cy="0"/>
        </a:xfrm>
      </p:grpSpPr>
      <p:sp>
        <p:nvSpPr>
          <p:cNvPr id="8239" name="Google Shape;8239;gff5abc375e_0_1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0" name="Google Shape;8240;gff5abc375e_0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8"/>
        <p:cNvGrpSpPr/>
        <p:nvPr/>
      </p:nvGrpSpPr>
      <p:grpSpPr>
        <a:xfrm>
          <a:off x="0" y="0"/>
          <a:ext cx="0" cy="0"/>
          <a:chOff x="0" y="0"/>
          <a:chExt cx="0" cy="0"/>
        </a:xfrm>
      </p:grpSpPr>
      <p:sp>
        <p:nvSpPr>
          <p:cNvPr id="8629" name="Google Shape;8629;g1168376c62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0" name="Google Shape;8630;g1168376c62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0"/>
        <p:cNvGrpSpPr/>
        <p:nvPr/>
      </p:nvGrpSpPr>
      <p:grpSpPr>
        <a:xfrm>
          <a:off x="0" y="0"/>
          <a:ext cx="0" cy="0"/>
          <a:chOff x="0" y="0"/>
          <a:chExt cx="0" cy="0"/>
        </a:xfrm>
      </p:grpSpPr>
      <p:sp>
        <p:nvSpPr>
          <p:cNvPr id="9531" name="Google Shape;9531;gd20afeacc7_0_36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2" name="Google Shape;9532;gd20afeacc7_0_36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73000">
              <a:schemeClr val="accent3"/>
            </a:gs>
            <a:gs pos="100000">
              <a:schemeClr val="accent2"/>
            </a:gs>
          </a:gsLst>
          <a:lin ang="5400700" scaled="0"/>
        </a:gra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499" y="85"/>
            <a:ext cx="9153479" cy="5143338"/>
            <a:chOff x="-4499" y="85"/>
            <a:chExt cx="9153479" cy="5143338"/>
          </a:xfrm>
        </p:grpSpPr>
        <p:sp>
          <p:nvSpPr>
            <p:cNvPr id="10" name="Google Shape;10;p2"/>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347375" y="249475"/>
            <a:ext cx="8449275" cy="4648800"/>
            <a:chOff x="347375" y="249475"/>
            <a:chExt cx="8449275" cy="4648800"/>
          </a:xfrm>
        </p:grpSpPr>
        <p:grpSp>
          <p:nvGrpSpPr>
            <p:cNvPr id="160" name="Google Shape;160;p2"/>
            <p:cNvGrpSpPr/>
            <p:nvPr/>
          </p:nvGrpSpPr>
          <p:grpSpPr>
            <a:xfrm>
              <a:off x="347375" y="249475"/>
              <a:ext cx="8449200" cy="369900"/>
              <a:chOff x="347375" y="249475"/>
              <a:chExt cx="8449200" cy="369900"/>
            </a:xfrm>
          </p:grpSpPr>
          <p:sp>
            <p:nvSpPr>
              <p:cNvPr id="161" name="Google Shape;161;p2"/>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162" name="Google Shape;162;p2"/>
              <p:cNvGrpSpPr/>
              <p:nvPr/>
            </p:nvGrpSpPr>
            <p:grpSpPr>
              <a:xfrm>
                <a:off x="7968325" y="355525"/>
                <a:ext cx="655400" cy="157800"/>
                <a:chOff x="7968325" y="355525"/>
                <a:chExt cx="655400" cy="157800"/>
              </a:xfrm>
            </p:grpSpPr>
            <p:sp>
              <p:nvSpPr>
                <p:cNvPr id="163" name="Google Shape;163;p2"/>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 name="Google Shape;164;p2"/>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165" name="Google Shape;165;p2"/>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2"/>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167" name="Google Shape;167;p2"/>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2"/>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170" name="Google Shape;170;p2"/>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171" name="Google Shape;171;p2"/>
          <p:cNvSpPr txBox="1">
            <a:spLocks noGrp="1"/>
          </p:cNvSpPr>
          <p:nvPr>
            <p:ph type="ctrTitle"/>
          </p:nvPr>
        </p:nvSpPr>
        <p:spPr>
          <a:xfrm>
            <a:off x="954000" y="1260431"/>
            <a:ext cx="7236000" cy="2186100"/>
          </a:xfrm>
          <a:prstGeom prst="rect">
            <a:avLst/>
          </a:prstGeom>
        </p:spPr>
        <p:txBody>
          <a:bodyPr spcFirstLastPara="1" wrap="square" lIns="91425" tIns="91425" rIns="91425" bIns="91425" anchor="b" anchorCtr="0">
            <a:noAutofit/>
          </a:bodyPr>
          <a:lstStyle>
            <a:lvl1pPr lvl="0" algn="ctr">
              <a:lnSpc>
                <a:spcPct val="90000"/>
              </a:lnSpc>
              <a:spcBef>
                <a:spcPts val="100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2" name="Google Shape;172;p2"/>
          <p:cNvSpPr txBox="1">
            <a:spLocks noGrp="1"/>
          </p:cNvSpPr>
          <p:nvPr>
            <p:ph type="subTitle" idx="1"/>
          </p:nvPr>
        </p:nvSpPr>
        <p:spPr>
          <a:xfrm>
            <a:off x="1871462" y="3550363"/>
            <a:ext cx="5404800" cy="33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3" name="Google Shape;173;p2">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4" name="Google Shape;174;p2">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4"/>
            </a:gs>
            <a:gs pos="73000">
              <a:schemeClr val="accent3"/>
            </a:gs>
            <a:gs pos="100000">
              <a:schemeClr val="accent2"/>
            </a:gs>
          </a:gsLst>
          <a:lin ang="5400700" scaled="0"/>
        </a:gradFill>
        <a:effectLst/>
      </p:bgPr>
    </p:bg>
    <p:spTree>
      <p:nvGrpSpPr>
        <p:cNvPr id="1" name="Shape 175"/>
        <p:cNvGrpSpPr/>
        <p:nvPr/>
      </p:nvGrpSpPr>
      <p:grpSpPr>
        <a:xfrm>
          <a:off x="0" y="0"/>
          <a:ext cx="0" cy="0"/>
          <a:chOff x="0" y="0"/>
          <a:chExt cx="0" cy="0"/>
        </a:xfrm>
      </p:grpSpPr>
      <p:grpSp>
        <p:nvGrpSpPr>
          <p:cNvPr id="176" name="Google Shape;176;p3"/>
          <p:cNvGrpSpPr/>
          <p:nvPr/>
        </p:nvGrpSpPr>
        <p:grpSpPr>
          <a:xfrm>
            <a:off x="-4499" y="85"/>
            <a:ext cx="9153479" cy="5143338"/>
            <a:chOff x="-4499" y="85"/>
            <a:chExt cx="9153479" cy="5143338"/>
          </a:xfrm>
        </p:grpSpPr>
        <p:sp>
          <p:nvSpPr>
            <p:cNvPr id="177" name="Google Shape;177;p3"/>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
          <p:cNvGrpSpPr/>
          <p:nvPr/>
        </p:nvGrpSpPr>
        <p:grpSpPr>
          <a:xfrm>
            <a:off x="347375" y="249475"/>
            <a:ext cx="8449275" cy="4648800"/>
            <a:chOff x="347375" y="249475"/>
            <a:chExt cx="8449275" cy="4648800"/>
          </a:xfrm>
        </p:grpSpPr>
        <p:grpSp>
          <p:nvGrpSpPr>
            <p:cNvPr id="327" name="Google Shape;327;p3"/>
            <p:cNvGrpSpPr/>
            <p:nvPr/>
          </p:nvGrpSpPr>
          <p:grpSpPr>
            <a:xfrm>
              <a:off x="347375" y="249475"/>
              <a:ext cx="8449200" cy="369900"/>
              <a:chOff x="347375" y="249475"/>
              <a:chExt cx="8449200" cy="369900"/>
            </a:xfrm>
          </p:grpSpPr>
          <p:sp>
            <p:nvSpPr>
              <p:cNvPr id="328" name="Google Shape;328;p3"/>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329" name="Google Shape;329;p3"/>
              <p:cNvGrpSpPr/>
              <p:nvPr/>
            </p:nvGrpSpPr>
            <p:grpSpPr>
              <a:xfrm>
                <a:off x="7968325" y="355525"/>
                <a:ext cx="655400" cy="157800"/>
                <a:chOff x="7968325" y="355525"/>
                <a:chExt cx="655400" cy="157800"/>
              </a:xfrm>
            </p:grpSpPr>
            <p:sp>
              <p:nvSpPr>
                <p:cNvPr id="330" name="Google Shape;330;p3"/>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3"/>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332" name="Google Shape;332;p3"/>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3" name="Google Shape;333;p3"/>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334" name="Google Shape;334;p3"/>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3"/>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337" name="Google Shape;337;p3"/>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338" name="Google Shape;338;p3"/>
          <p:cNvSpPr txBox="1">
            <a:spLocks noGrp="1"/>
          </p:cNvSpPr>
          <p:nvPr>
            <p:ph type="title"/>
          </p:nvPr>
        </p:nvSpPr>
        <p:spPr>
          <a:xfrm>
            <a:off x="829525" y="2493912"/>
            <a:ext cx="3750900" cy="744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9" name="Google Shape;339;p3"/>
          <p:cNvSpPr txBox="1">
            <a:spLocks noGrp="1"/>
          </p:cNvSpPr>
          <p:nvPr>
            <p:ph type="subTitle" idx="1"/>
          </p:nvPr>
        </p:nvSpPr>
        <p:spPr>
          <a:xfrm>
            <a:off x="1491176" y="3240000"/>
            <a:ext cx="2427600" cy="57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40" name="Google Shape;340;p3"/>
          <p:cNvSpPr txBox="1">
            <a:spLocks noGrp="1"/>
          </p:cNvSpPr>
          <p:nvPr>
            <p:ph type="title" idx="2" hasCustomPrompt="1"/>
          </p:nvPr>
        </p:nvSpPr>
        <p:spPr>
          <a:xfrm>
            <a:off x="2103175" y="1747164"/>
            <a:ext cx="1203600" cy="74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5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341" name="Google Shape;341;p3">
            <a:hlinkClick r:id="" action="ppaction://hlinkshowjump?jump=previousslide"/>
          </p:cNvPr>
          <p:cNvSpPr txBox="1">
            <a:spLocks noGrp="1"/>
          </p:cNvSpPr>
          <p:nvPr>
            <p:ph type="subTitle" idx="3"/>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2" name="Google Shape;342;p3">
            <a:hlinkClick r:id="" action="ppaction://hlinkshowjump?jump=nextslide"/>
          </p:cNvPr>
          <p:cNvSpPr txBox="1">
            <a:spLocks noGrp="1"/>
          </p:cNvSpPr>
          <p:nvPr>
            <p:ph type="subTitle" idx="4"/>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4"/>
            </a:gs>
            <a:gs pos="73000">
              <a:schemeClr val="accent3"/>
            </a:gs>
            <a:gs pos="100000">
              <a:schemeClr val="accent2"/>
            </a:gs>
          </a:gsLst>
          <a:lin ang="5400700" scaled="0"/>
        </a:gradFill>
        <a:effectLst/>
      </p:bgPr>
    </p:bg>
    <p:spTree>
      <p:nvGrpSpPr>
        <p:cNvPr id="1" name="Shape 343"/>
        <p:cNvGrpSpPr/>
        <p:nvPr/>
      </p:nvGrpSpPr>
      <p:grpSpPr>
        <a:xfrm>
          <a:off x="0" y="0"/>
          <a:ext cx="0" cy="0"/>
          <a:chOff x="0" y="0"/>
          <a:chExt cx="0" cy="0"/>
        </a:xfrm>
      </p:grpSpPr>
      <p:grpSp>
        <p:nvGrpSpPr>
          <p:cNvPr id="344" name="Google Shape;344;p4"/>
          <p:cNvGrpSpPr/>
          <p:nvPr/>
        </p:nvGrpSpPr>
        <p:grpSpPr>
          <a:xfrm>
            <a:off x="-4499" y="85"/>
            <a:ext cx="9153479" cy="5143338"/>
            <a:chOff x="-4499" y="85"/>
            <a:chExt cx="9153479" cy="5143338"/>
          </a:xfrm>
        </p:grpSpPr>
        <p:sp>
          <p:nvSpPr>
            <p:cNvPr id="345" name="Google Shape;345;p4"/>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4"/>
          <p:cNvGrpSpPr/>
          <p:nvPr/>
        </p:nvGrpSpPr>
        <p:grpSpPr>
          <a:xfrm>
            <a:off x="347375" y="249475"/>
            <a:ext cx="8449275" cy="4648800"/>
            <a:chOff x="347375" y="249475"/>
            <a:chExt cx="8449275" cy="4648800"/>
          </a:xfrm>
        </p:grpSpPr>
        <p:grpSp>
          <p:nvGrpSpPr>
            <p:cNvPr id="495" name="Google Shape;495;p4"/>
            <p:cNvGrpSpPr/>
            <p:nvPr/>
          </p:nvGrpSpPr>
          <p:grpSpPr>
            <a:xfrm>
              <a:off x="347375" y="249475"/>
              <a:ext cx="8449200" cy="369900"/>
              <a:chOff x="347375" y="249475"/>
              <a:chExt cx="8449200" cy="369900"/>
            </a:xfrm>
          </p:grpSpPr>
          <p:sp>
            <p:nvSpPr>
              <p:cNvPr id="496" name="Google Shape;496;p4"/>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497" name="Google Shape;497;p4"/>
              <p:cNvGrpSpPr/>
              <p:nvPr/>
            </p:nvGrpSpPr>
            <p:grpSpPr>
              <a:xfrm>
                <a:off x="7968325" y="355525"/>
                <a:ext cx="655400" cy="157800"/>
                <a:chOff x="7968325" y="355525"/>
                <a:chExt cx="655400" cy="157800"/>
              </a:xfrm>
            </p:grpSpPr>
            <p:sp>
              <p:nvSpPr>
                <p:cNvPr id="498" name="Google Shape;498;p4"/>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9" name="Google Shape;499;p4"/>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500" name="Google Shape;500;p4"/>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1" name="Google Shape;501;p4"/>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502" name="Google Shape;502;p4"/>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4" name="Google Shape;504;p4"/>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505" name="Google Shape;505;p4"/>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506" name="Google Shape;506;p4"/>
          <p:cNvSpPr txBox="1">
            <a:spLocks noGrp="1"/>
          </p:cNvSpPr>
          <p:nvPr>
            <p:ph type="title"/>
          </p:nvPr>
        </p:nvSpPr>
        <p:spPr>
          <a:xfrm>
            <a:off x="713100" y="620100"/>
            <a:ext cx="7717800" cy="4920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07" name="Google Shape;507;p4"/>
          <p:cNvSpPr txBox="1">
            <a:spLocks noGrp="1"/>
          </p:cNvSpPr>
          <p:nvPr>
            <p:ph type="body" idx="1"/>
          </p:nvPr>
        </p:nvSpPr>
        <p:spPr>
          <a:xfrm>
            <a:off x="713100" y="1152475"/>
            <a:ext cx="7524000" cy="313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Dosis"/>
              <a:buChar char="●"/>
              <a:defRPr sz="1100">
                <a:latin typeface="Dosis"/>
                <a:ea typeface="Dosis"/>
                <a:cs typeface="Dosis"/>
                <a:sym typeface="Dosis"/>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08" name="Google Shape;508;p4">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9" name="Google Shape;509;p4">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accent4"/>
            </a:gs>
            <a:gs pos="73000">
              <a:schemeClr val="accent3"/>
            </a:gs>
            <a:gs pos="100000">
              <a:schemeClr val="accent2"/>
            </a:gs>
          </a:gsLst>
          <a:lin ang="5400700" scaled="0"/>
        </a:gradFill>
        <a:effectLst/>
      </p:bgPr>
    </p:bg>
    <p:spTree>
      <p:nvGrpSpPr>
        <p:cNvPr id="1" name="Shape 1179"/>
        <p:cNvGrpSpPr/>
        <p:nvPr/>
      </p:nvGrpSpPr>
      <p:grpSpPr>
        <a:xfrm>
          <a:off x="0" y="0"/>
          <a:ext cx="0" cy="0"/>
          <a:chOff x="0" y="0"/>
          <a:chExt cx="0" cy="0"/>
        </a:xfrm>
      </p:grpSpPr>
      <p:grpSp>
        <p:nvGrpSpPr>
          <p:cNvPr id="1180" name="Google Shape;1180;p9"/>
          <p:cNvGrpSpPr/>
          <p:nvPr/>
        </p:nvGrpSpPr>
        <p:grpSpPr>
          <a:xfrm>
            <a:off x="-4499" y="85"/>
            <a:ext cx="9153479" cy="5143338"/>
            <a:chOff x="-4499" y="85"/>
            <a:chExt cx="9153479" cy="5143338"/>
          </a:xfrm>
        </p:grpSpPr>
        <p:sp>
          <p:nvSpPr>
            <p:cNvPr id="1181" name="Google Shape;1181;p9"/>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9"/>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9"/>
          <p:cNvGrpSpPr/>
          <p:nvPr/>
        </p:nvGrpSpPr>
        <p:grpSpPr>
          <a:xfrm>
            <a:off x="347375" y="249475"/>
            <a:ext cx="8449275" cy="4648800"/>
            <a:chOff x="347375" y="249475"/>
            <a:chExt cx="8449275" cy="4648800"/>
          </a:xfrm>
        </p:grpSpPr>
        <p:grpSp>
          <p:nvGrpSpPr>
            <p:cNvPr id="1331" name="Google Shape;1331;p9"/>
            <p:cNvGrpSpPr/>
            <p:nvPr/>
          </p:nvGrpSpPr>
          <p:grpSpPr>
            <a:xfrm>
              <a:off x="347375" y="249475"/>
              <a:ext cx="8449200" cy="369900"/>
              <a:chOff x="347375" y="249475"/>
              <a:chExt cx="8449200" cy="369900"/>
            </a:xfrm>
          </p:grpSpPr>
          <p:sp>
            <p:nvSpPr>
              <p:cNvPr id="1332" name="Google Shape;1332;p9"/>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1333" name="Google Shape;1333;p9"/>
              <p:cNvGrpSpPr/>
              <p:nvPr/>
            </p:nvGrpSpPr>
            <p:grpSpPr>
              <a:xfrm>
                <a:off x="7968325" y="355525"/>
                <a:ext cx="655400" cy="157800"/>
                <a:chOff x="7968325" y="355525"/>
                <a:chExt cx="655400" cy="157800"/>
              </a:xfrm>
            </p:grpSpPr>
            <p:sp>
              <p:nvSpPr>
                <p:cNvPr id="1334" name="Google Shape;1334;p9"/>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5" name="Google Shape;1335;p9"/>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1336" name="Google Shape;1336;p9"/>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7" name="Google Shape;1337;p9"/>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1338" name="Google Shape;1338;p9"/>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0" name="Google Shape;1340;p9"/>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1341" name="Google Shape;1341;p9"/>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1342" name="Google Shape;1342;p9"/>
          <p:cNvSpPr txBox="1">
            <a:spLocks noGrp="1"/>
          </p:cNvSpPr>
          <p:nvPr>
            <p:ph type="title"/>
          </p:nvPr>
        </p:nvSpPr>
        <p:spPr>
          <a:xfrm>
            <a:off x="4539750" y="2014766"/>
            <a:ext cx="3159600" cy="4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3" name="Google Shape;1343;p9"/>
          <p:cNvSpPr txBox="1">
            <a:spLocks noGrp="1"/>
          </p:cNvSpPr>
          <p:nvPr>
            <p:ph type="subTitle" idx="1"/>
          </p:nvPr>
        </p:nvSpPr>
        <p:spPr>
          <a:xfrm>
            <a:off x="4539750" y="2506766"/>
            <a:ext cx="3159600" cy="11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4" name="Google Shape;1344;p9">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5" name="Google Shape;1345;p9">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6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BLANK_12">
    <p:bg>
      <p:bgPr>
        <a:gradFill>
          <a:gsLst>
            <a:gs pos="0">
              <a:schemeClr val="accent4"/>
            </a:gs>
            <a:gs pos="73000">
              <a:schemeClr val="accent3"/>
            </a:gs>
            <a:gs pos="100000">
              <a:schemeClr val="accent2"/>
            </a:gs>
          </a:gsLst>
          <a:lin ang="5400700" scaled="0"/>
        </a:gradFill>
        <a:effectLst/>
      </p:bgPr>
    </p:bg>
    <p:spTree>
      <p:nvGrpSpPr>
        <p:cNvPr id="1" name="Shape 2025"/>
        <p:cNvGrpSpPr/>
        <p:nvPr/>
      </p:nvGrpSpPr>
      <p:grpSpPr>
        <a:xfrm>
          <a:off x="0" y="0"/>
          <a:ext cx="0" cy="0"/>
          <a:chOff x="0" y="0"/>
          <a:chExt cx="0" cy="0"/>
        </a:xfrm>
      </p:grpSpPr>
      <p:grpSp>
        <p:nvGrpSpPr>
          <p:cNvPr id="2026" name="Google Shape;2026;p15"/>
          <p:cNvGrpSpPr/>
          <p:nvPr/>
        </p:nvGrpSpPr>
        <p:grpSpPr>
          <a:xfrm>
            <a:off x="-4499" y="85"/>
            <a:ext cx="9153479" cy="5143338"/>
            <a:chOff x="-4499" y="85"/>
            <a:chExt cx="9153479" cy="5143338"/>
          </a:xfrm>
        </p:grpSpPr>
        <p:sp>
          <p:nvSpPr>
            <p:cNvPr id="2027" name="Google Shape;2027;p15"/>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5"/>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5"/>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5"/>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5"/>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5"/>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5"/>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5"/>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5"/>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5"/>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5"/>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5"/>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5"/>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5"/>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5"/>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5"/>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5"/>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5"/>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5"/>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5"/>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5"/>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5"/>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5"/>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5"/>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5"/>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5"/>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5"/>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5"/>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5"/>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5"/>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5"/>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5"/>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5"/>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5"/>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5"/>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5"/>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5"/>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5"/>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5"/>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5"/>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5"/>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5"/>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5"/>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5"/>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5"/>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5"/>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5"/>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5"/>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5"/>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5"/>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5"/>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5"/>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5"/>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5"/>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5"/>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5"/>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5"/>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5"/>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5"/>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5"/>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5"/>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5"/>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5"/>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5"/>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5"/>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5"/>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5"/>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5"/>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5"/>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15"/>
          <p:cNvGrpSpPr/>
          <p:nvPr/>
        </p:nvGrpSpPr>
        <p:grpSpPr>
          <a:xfrm>
            <a:off x="347375" y="249475"/>
            <a:ext cx="8449275" cy="4648800"/>
            <a:chOff x="347375" y="249475"/>
            <a:chExt cx="8449275" cy="4648800"/>
          </a:xfrm>
        </p:grpSpPr>
        <p:grpSp>
          <p:nvGrpSpPr>
            <p:cNvPr id="2177" name="Google Shape;2177;p15"/>
            <p:cNvGrpSpPr/>
            <p:nvPr/>
          </p:nvGrpSpPr>
          <p:grpSpPr>
            <a:xfrm>
              <a:off x="347375" y="249475"/>
              <a:ext cx="8449200" cy="369900"/>
              <a:chOff x="347375" y="249475"/>
              <a:chExt cx="8449200" cy="369900"/>
            </a:xfrm>
          </p:grpSpPr>
          <p:sp>
            <p:nvSpPr>
              <p:cNvPr id="2178" name="Google Shape;2178;p15"/>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2179" name="Google Shape;2179;p15"/>
              <p:cNvGrpSpPr/>
              <p:nvPr/>
            </p:nvGrpSpPr>
            <p:grpSpPr>
              <a:xfrm>
                <a:off x="7968325" y="355525"/>
                <a:ext cx="655400" cy="157800"/>
                <a:chOff x="7968325" y="355525"/>
                <a:chExt cx="655400" cy="157800"/>
              </a:xfrm>
            </p:grpSpPr>
            <p:sp>
              <p:nvSpPr>
                <p:cNvPr id="2180" name="Google Shape;2180;p15"/>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1" name="Google Shape;2181;p15"/>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2182" name="Google Shape;2182;p15"/>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3" name="Google Shape;2183;p15"/>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2184" name="Google Shape;2184;p15"/>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6" name="Google Shape;2186;p15"/>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2187" name="Google Shape;2187;p15"/>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2188" name="Google Shape;2188;p15"/>
          <p:cNvSpPr txBox="1">
            <a:spLocks noGrp="1"/>
          </p:cNvSpPr>
          <p:nvPr>
            <p:ph type="title"/>
          </p:nvPr>
        </p:nvSpPr>
        <p:spPr>
          <a:xfrm>
            <a:off x="4240225" y="2474367"/>
            <a:ext cx="3750900" cy="74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9" name="Google Shape;2189;p15"/>
          <p:cNvSpPr txBox="1">
            <a:spLocks noGrp="1"/>
          </p:cNvSpPr>
          <p:nvPr>
            <p:ph type="subTitle" idx="1"/>
          </p:nvPr>
        </p:nvSpPr>
        <p:spPr>
          <a:xfrm>
            <a:off x="4922387" y="3235950"/>
            <a:ext cx="2394300" cy="57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2190" name="Google Shape;2190;p15"/>
          <p:cNvSpPr txBox="1">
            <a:spLocks noGrp="1"/>
          </p:cNvSpPr>
          <p:nvPr>
            <p:ph type="title" idx="2" hasCustomPrompt="1"/>
          </p:nvPr>
        </p:nvSpPr>
        <p:spPr>
          <a:xfrm>
            <a:off x="5513875" y="1738839"/>
            <a:ext cx="1203600" cy="74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5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2191" name="Google Shape;2191;p15">
            <a:hlinkClick r:id="" action="ppaction://hlinkshowjump?jump=previousslide"/>
          </p:cNvPr>
          <p:cNvSpPr txBox="1">
            <a:spLocks noGrp="1"/>
          </p:cNvSpPr>
          <p:nvPr>
            <p:ph type="subTitle" idx="3"/>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2" name="Google Shape;2192;p15">
            <a:hlinkClick r:id="" action="ppaction://hlinkshowjump?jump=nextslide"/>
          </p:cNvPr>
          <p:cNvSpPr txBox="1">
            <a:spLocks noGrp="1"/>
          </p:cNvSpPr>
          <p:nvPr>
            <p:ph type="subTitle" idx="4"/>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5">
  <p:cSld name="BLANK_19_1">
    <p:spTree>
      <p:nvGrpSpPr>
        <p:cNvPr id="1" name="Shape 5794"/>
        <p:cNvGrpSpPr/>
        <p:nvPr/>
      </p:nvGrpSpPr>
      <p:grpSpPr>
        <a:xfrm>
          <a:off x="0" y="0"/>
          <a:ext cx="0" cy="0"/>
          <a:chOff x="0" y="0"/>
          <a:chExt cx="0" cy="0"/>
        </a:xfrm>
      </p:grpSpPr>
      <p:grpSp>
        <p:nvGrpSpPr>
          <p:cNvPr id="5795" name="Google Shape;5795;p37"/>
          <p:cNvGrpSpPr/>
          <p:nvPr/>
        </p:nvGrpSpPr>
        <p:grpSpPr>
          <a:xfrm>
            <a:off x="-4499" y="85"/>
            <a:ext cx="9153479" cy="5143338"/>
            <a:chOff x="-4499" y="85"/>
            <a:chExt cx="9153479" cy="5143338"/>
          </a:xfrm>
        </p:grpSpPr>
        <p:sp>
          <p:nvSpPr>
            <p:cNvPr id="5796" name="Google Shape;5796;p37"/>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7"/>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7"/>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7"/>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7"/>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7"/>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7"/>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7"/>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7"/>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7"/>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7"/>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7"/>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7"/>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7"/>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7"/>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7"/>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7"/>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7"/>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7"/>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7"/>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7"/>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7"/>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7"/>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7"/>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7"/>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7"/>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7"/>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7"/>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7"/>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7"/>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7"/>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7"/>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7"/>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7"/>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7"/>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7"/>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7"/>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7"/>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7"/>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7"/>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7"/>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7"/>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7"/>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7"/>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7"/>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7"/>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7"/>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7"/>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7"/>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7"/>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7"/>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7"/>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7"/>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7"/>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7"/>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7"/>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7"/>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7"/>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7"/>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7"/>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7"/>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7"/>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7"/>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7"/>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7"/>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7"/>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7"/>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7"/>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7"/>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7"/>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7"/>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7"/>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7"/>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7"/>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7"/>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7"/>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7"/>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7"/>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7"/>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7"/>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7"/>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7"/>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7"/>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7"/>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7"/>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7"/>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7"/>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7"/>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7"/>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7"/>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7"/>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7"/>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7"/>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7"/>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7"/>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7"/>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7"/>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7"/>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7"/>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7"/>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7"/>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7"/>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7"/>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7"/>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7"/>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7"/>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7"/>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7"/>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7"/>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7"/>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7"/>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7"/>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7"/>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7"/>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7"/>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7"/>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7"/>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5" name="Google Shape;5945;p37"/>
          <p:cNvGrpSpPr/>
          <p:nvPr/>
        </p:nvGrpSpPr>
        <p:grpSpPr>
          <a:xfrm>
            <a:off x="347375" y="249475"/>
            <a:ext cx="8449275" cy="4648800"/>
            <a:chOff x="347375" y="249475"/>
            <a:chExt cx="8449275" cy="4648800"/>
          </a:xfrm>
        </p:grpSpPr>
        <p:grpSp>
          <p:nvGrpSpPr>
            <p:cNvPr id="5946" name="Google Shape;5946;p37"/>
            <p:cNvGrpSpPr/>
            <p:nvPr/>
          </p:nvGrpSpPr>
          <p:grpSpPr>
            <a:xfrm>
              <a:off x="347375" y="249475"/>
              <a:ext cx="8449200" cy="369900"/>
              <a:chOff x="347375" y="249475"/>
              <a:chExt cx="8449200" cy="369900"/>
            </a:xfrm>
          </p:grpSpPr>
          <p:sp>
            <p:nvSpPr>
              <p:cNvPr id="5947" name="Google Shape;5947;p37"/>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5948" name="Google Shape;5948;p37"/>
              <p:cNvGrpSpPr/>
              <p:nvPr/>
            </p:nvGrpSpPr>
            <p:grpSpPr>
              <a:xfrm>
                <a:off x="7968325" y="355525"/>
                <a:ext cx="655400" cy="157800"/>
                <a:chOff x="7968325" y="355525"/>
                <a:chExt cx="655400" cy="157800"/>
              </a:xfrm>
            </p:grpSpPr>
            <p:sp>
              <p:nvSpPr>
                <p:cNvPr id="5949" name="Google Shape;5949;p37"/>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0" name="Google Shape;5950;p37"/>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5951" name="Google Shape;5951;p37"/>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2" name="Google Shape;5952;p37"/>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5953" name="Google Shape;5953;p37"/>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7"/>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5" name="Google Shape;5955;p37"/>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5956" name="Google Shape;5956;p37"/>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
        <p:nvSpPr>
          <p:cNvPr id="5957" name="Google Shape;5957;p37"/>
          <p:cNvSpPr txBox="1">
            <a:spLocks noGrp="1"/>
          </p:cNvSpPr>
          <p:nvPr>
            <p:ph type="subTitle" idx="1"/>
          </p:nvPr>
        </p:nvSpPr>
        <p:spPr>
          <a:xfrm>
            <a:off x="2363895" y="1590300"/>
            <a:ext cx="44193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8" name="Google Shape;5958;p37"/>
          <p:cNvSpPr txBox="1">
            <a:spLocks noGrp="1"/>
          </p:cNvSpPr>
          <p:nvPr>
            <p:ph type="title"/>
          </p:nvPr>
        </p:nvSpPr>
        <p:spPr>
          <a:xfrm>
            <a:off x="2359463" y="1121450"/>
            <a:ext cx="4423800" cy="53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959" name="Google Shape;5959;p37">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60" name="Google Shape;5960;p37">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200">
                <a:latin typeface="Nanum Gothic Coding"/>
                <a:ea typeface="Nanum Gothic Coding"/>
                <a:cs typeface="Nanum Gothic Coding"/>
                <a:sym typeface="Nanum Gothic Cod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61" name="Google Shape;5961;p37"/>
          <p:cNvSpPr>
            <a:spLocks noGrp="1"/>
          </p:cNvSpPr>
          <p:nvPr>
            <p:ph type="pic" idx="4"/>
          </p:nvPr>
        </p:nvSpPr>
        <p:spPr>
          <a:xfrm>
            <a:off x="2093600" y="2567175"/>
            <a:ext cx="4959900" cy="16812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8">
    <p:bg>
      <p:bgPr>
        <a:gradFill>
          <a:gsLst>
            <a:gs pos="0">
              <a:schemeClr val="accent4"/>
            </a:gs>
            <a:gs pos="37000">
              <a:schemeClr val="accent1"/>
            </a:gs>
            <a:gs pos="70000">
              <a:schemeClr val="accent3"/>
            </a:gs>
            <a:gs pos="100000">
              <a:schemeClr val="accent2"/>
            </a:gs>
          </a:gsLst>
          <a:lin ang="5400700" scaled="0"/>
        </a:gradFill>
        <a:effectLst/>
      </p:bgPr>
    </p:bg>
    <p:spTree>
      <p:nvGrpSpPr>
        <p:cNvPr id="1" name="Shape 7659"/>
        <p:cNvGrpSpPr/>
        <p:nvPr/>
      </p:nvGrpSpPr>
      <p:grpSpPr>
        <a:xfrm>
          <a:off x="0" y="0"/>
          <a:ext cx="0" cy="0"/>
          <a:chOff x="0" y="0"/>
          <a:chExt cx="0" cy="0"/>
        </a:xfrm>
      </p:grpSpPr>
      <p:grpSp>
        <p:nvGrpSpPr>
          <p:cNvPr id="7660" name="Google Shape;7660;p48"/>
          <p:cNvGrpSpPr/>
          <p:nvPr/>
        </p:nvGrpSpPr>
        <p:grpSpPr>
          <a:xfrm>
            <a:off x="-4499" y="85"/>
            <a:ext cx="9153479" cy="5143338"/>
            <a:chOff x="-4499" y="85"/>
            <a:chExt cx="9153479" cy="5143338"/>
          </a:xfrm>
        </p:grpSpPr>
        <p:sp>
          <p:nvSpPr>
            <p:cNvPr id="7661" name="Google Shape;7661;p48"/>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8"/>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8"/>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8"/>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8"/>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48"/>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48"/>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48"/>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48"/>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48"/>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48"/>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8"/>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8"/>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8"/>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48"/>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48"/>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8"/>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8"/>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8"/>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8"/>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8"/>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8"/>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8"/>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8"/>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8"/>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8"/>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8"/>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8"/>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8"/>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8"/>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8"/>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8"/>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8"/>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8"/>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8"/>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8"/>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8"/>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8"/>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8"/>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8"/>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8"/>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8"/>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8"/>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8"/>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8"/>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8"/>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8"/>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8"/>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8"/>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8"/>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8"/>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8"/>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8"/>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8"/>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8"/>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8"/>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8"/>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8"/>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48"/>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48"/>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8"/>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8"/>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8"/>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8"/>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8"/>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8"/>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8"/>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8"/>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8"/>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8"/>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8"/>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8"/>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8"/>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8"/>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8"/>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48"/>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8"/>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8"/>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8"/>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8"/>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8"/>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8"/>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8"/>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8"/>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8"/>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8"/>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8"/>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8"/>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8"/>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8"/>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8"/>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8"/>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8"/>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48"/>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48"/>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48"/>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48"/>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48"/>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48"/>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48"/>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48"/>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48"/>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48"/>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48"/>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48"/>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48"/>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48"/>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48"/>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48"/>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48"/>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48"/>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48"/>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48"/>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48"/>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48"/>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48"/>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48"/>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48"/>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48"/>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48"/>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48"/>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48"/>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48"/>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48"/>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48"/>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48"/>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48"/>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48"/>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48"/>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48"/>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48"/>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48"/>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48"/>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48"/>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48"/>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48"/>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48"/>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48"/>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48"/>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48"/>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48"/>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48"/>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48"/>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48"/>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48"/>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48"/>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48"/>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48"/>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48"/>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0" name="Google Shape;7810;p48"/>
          <p:cNvGrpSpPr/>
          <p:nvPr/>
        </p:nvGrpSpPr>
        <p:grpSpPr>
          <a:xfrm>
            <a:off x="347375" y="249475"/>
            <a:ext cx="8449275" cy="4648800"/>
            <a:chOff x="347375" y="249475"/>
            <a:chExt cx="8449275" cy="4648800"/>
          </a:xfrm>
        </p:grpSpPr>
        <p:grpSp>
          <p:nvGrpSpPr>
            <p:cNvPr id="7811" name="Google Shape;7811;p48"/>
            <p:cNvGrpSpPr/>
            <p:nvPr/>
          </p:nvGrpSpPr>
          <p:grpSpPr>
            <a:xfrm>
              <a:off x="347375" y="249475"/>
              <a:ext cx="8449200" cy="369900"/>
              <a:chOff x="347375" y="249475"/>
              <a:chExt cx="8449200" cy="369900"/>
            </a:xfrm>
          </p:grpSpPr>
          <p:sp>
            <p:nvSpPr>
              <p:cNvPr id="7812" name="Google Shape;7812;p48"/>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7813" name="Google Shape;7813;p48"/>
              <p:cNvGrpSpPr/>
              <p:nvPr/>
            </p:nvGrpSpPr>
            <p:grpSpPr>
              <a:xfrm>
                <a:off x="7968325" y="355525"/>
                <a:ext cx="655400" cy="157800"/>
                <a:chOff x="7968325" y="355525"/>
                <a:chExt cx="655400" cy="157800"/>
              </a:xfrm>
            </p:grpSpPr>
            <p:sp>
              <p:nvSpPr>
                <p:cNvPr id="7814" name="Google Shape;7814;p48"/>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5" name="Google Shape;7815;p48"/>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7816" name="Google Shape;7816;p48"/>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7" name="Google Shape;7817;p48"/>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7818" name="Google Shape;7818;p48"/>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48"/>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20" name="Google Shape;7820;p48"/>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7821" name="Google Shape;7821;p48"/>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7">
    <p:bg>
      <p:bgPr>
        <a:gradFill>
          <a:gsLst>
            <a:gs pos="0">
              <a:schemeClr val="accent4"/>
            </a:gs>
            <a:gs pos="73000">
              <a:schemeClr val="lt2"/>
            </a:gs>
            <a:gs pos="100000">
              <a:schemeClr val="accent2"/>
            </a:gs>
          </a:gsLst>
          <a:lin ang="5400700" scaled="0"/>
        </a:gradFill>
        <a:effectLst/>
      </p:bgPr>
    </p:bg>
    <p:spTree>
      <p:nvGrpSpPr>
        <p:cNvPr id="1" name="Shape 7822"/>
        <p:cNvGrpSpPr/>
        <p:nvPr/>
      </p:nvGrpSpPr>
      <p:grpSpPr>
        <a:xfrm>
          <a:off x="0" y="0"/>
          <a:ext cx="0" cy="0"/>
          <a:chOff x="0" y="0"/>
          <a:chExt cx="0" cy="0"/>
        </a:xfrm>
      </p:grpSpPr>
      <p:grpSp>
        <p:nvGrpSpPr>
          <p:cNvPr id="7823" name="Google Shape;7823;p49"/>
          <p:cNvGrpSpPr/>
          <p:nvPr/>
        </p:nvGrpSpPr>
        <p:grpSpPr>
          <a:xfrm>
            <a:off x="-4499" y="85"/>
            <a:ext cx="9153479" cy="5143338"/>
            <a:chOff x="-4499" y="85"/>
            <a:chExt cx="9153479" cy="5143338"/>
          </a:xfrm>
        </p:grpSpPr>
        <p:sp>
          <p:nvSpPr>
            <p:cNvPr id="7824" name="Google Shape;7824;p49"/>
            <p:cNvSpPr/>
            <p:nvPr/>
          </p:nvSpPr>
          <p:spPr>
            <a:xfrm>
              <a:off x="-4499" y="502840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49"/>
            <p:cNvSpPr/>
            <p:nvPr/>
          </p:nvSpPr>
          <p:spPr>
            <a:xfrm>
              <a:off x="-4499" y="488954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49"/>
            <p:cNvSpPr/>
            <p:nvPr/>
          </p:nvSpPr>
          <p:spPr>
            <a:xfrm>
              <a:off x="-4499" y="475068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49"/>
            <p:cNvSpPr/>
            <p:nvPr/>
          </p:nvSpPr>
          <p:spPr>
            <a:xfrm>
              <a:off x="-4499" y="461278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49"/>
            <p:cNvSpPr/>
            <p:nvPr/>
          </p:nvSpPr>
          <p:spPr>
            <a:xfrm>
              <a:off x="-4499" y="447392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49"/>
            <p:cNvSpPr/>
            <p:nvPr/>
          </p:nvSpPr>
          <p:spPr>
            <a:xfrm>
              <a:off x="-4499" y="433506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49"/>
            <p:cNvSpPr/>
            <p:nvPr/>
          </p:nvSpPr>
          <p:spPr>
            <a:xfrm>
              <a:off x="-4499" y="419620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49"/>
            <p:cNvSpPr/>
            <p:nvPr/>
          </p:nvSpPr>
          <p:spPr>
            <a:xfrm>
              <a:off x="-4499" y="405734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49"/>
            <p:cNvSpPr/>
            <p:nvPr/>
          </p:nvSpPr>
          <p:spPr>
            <a:xfrm>
              <a:off x="-4499" y="391848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49"/>
            <p:cNvSpPr/>
            <p:nvPr/>
          </p:nvSpPr>
          <p:spPr>
            <a:xfrm>
              <a:off x="-4499" y="377962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49"/>
            <p:cNvSpPr/>
            <p:nvPr/>
          </p:nvSpPr>
          <p:spPr>
            <a:xfrm>
              <a:off x="-4499" y="364168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49"/>
            <p:cNvSpPr/>
            <p:nvPr/>
          </p:nvSpPr>
          <p:spPr>
            <a:xfrm>
              <a:off x="-4499" y="350282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49"/>
            <p:cNvSpPr/>
            <p:nvPr/>
          </p:nvSpPr>
          <p:spPr>
            <a:xfrm>
              <a:off x="-4499" y="336399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49"/>
            <p:cNvSpPr/>
            <p:nvPr/>
          </p:nvSpPr>
          <p:spPr>
            <a:xfrm>
              <a:off x="-4499" y="322513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49"/>
            <p:cNvSpPr/>
            <p:nvPr/>
          </p:nvSpPr>
          <p:spPr>
            <a:xfrm>
              <a:off x="-4499" y="308628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49"/>
            <p:cNvSpPr/>
            <p:nvPr/>
          </p:nvSpPr>
          <p:spPr>
            <a:xfrm>
              <a:off x="-4499" y="294742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49"/>
            <p:cNvSpPr/>
            <p:nvPr/>
          </p:nvSpPr>
          <p:spPr>
            <a:xfrm>
              <a:off x="-4499" y="280856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49"/>
            <p:cNvSpPr/>
            <p:nvPr/>
          </p:nvSpPr>
          <p:spPr>
            <a:xfrm>
              <a:off x="-4499" y="267062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49"/>
            <p:cNvSpPr/>
            <p:nvPr/>
          </p:nvSpPr>
          <p:spPr>
            <a:xfrm>
              <a:off x="-4499" y="253176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49"/>
            <p:cNvSpPr/>
            <p:nvPr/>
          </p:nvSpPr>
          <p:spPr>
            <a:xfrm>
              <a:off x="-4499" y="239290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49"/>
            <p:cNvSpPr/>
            <p:nvPr/>
          </p:nvSpPr>
          <p:spPr>
            <a:xfrm>
              <a:off x="-4499" y="225404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49"/>
            <p:cNvSpPr/>
            <p:nvPr/>
          </p:nvSpPr>
          <p:spPr>
            <a:xfrm>
              <a:off x="-4499" y="211518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49"/>
            <p:cNvSpPr/>
            <p:nvPr/>
          </p:nvSpPr>
          <p:spPr>
            <a:xfrm>
              <a:off x="-4499" y="197632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49"/>
            <p:cNvSpPr/>
            <p:nvPr/>
          </p:nvSpPr>
          <p:spPr>
            <a:xfrm>
              <a:off x="-4499" y="183841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49"/>
            <p:cNvSpPr/>
            <p:nvPr/>
          </p:nvSpPr>
          <p:spPr>
            <a:xfrm>
              <a:off x="-4499" y="169955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49"/>
            <p:cNvSpPr/>
            <p:nvPr/>
          </p:nvSpPr>
          <p:spPr>
            <a:xfrm>
              <a:off x="-4499" y="156069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49"/>
            <p:cNvSpPr/>
            <p:nvPr/>
          </p:nvSpPr>
          <p:spPr>
            <a:xfrm>
              <a:off x="-4499" y="142184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49"/>
            <p:cNvSpPr/>
            <p:nvPr/>
          </p:nvSpPr>
          <p:spPr>
            <a:xfrm>
              <a:off x="-4499" y="128298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49"/>
            <p:cNvSpPr/>
            <p:nvPr/>
          </p:nvSpPr>
          <p:spPr>
            <a:xfrm>
              <a:off x="-4499" y="114412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49"/>
            <p:cNvSpPr/>
            <p:nvPr/>
          </p:nvSpPr>
          <p:spPr>
            <a:xfrm>
              <a:off x="-4499" y="100526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49"/>
            <p:cNvSpPr/>
            <p:nvPr/>
          </p:nvSpPr>
          <p:spPr>
            <a:xfrm>
              <a:off x="-4499" y="86735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49"/>
            <p:cNvSpPr/>
            <p:nvPr/>
          </p:nvSpPr>
          <p:spPr>
            <a:xfrm>
              <a:off x="-4499" y="72849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49"/>
            <p:cNvSpPr/>
            <p:nvPr/>
          </p:nvSpPr>
          <p:spPr>
            <a:xfrm>
              <a:off x="-4499" y="58963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49"/>
            <p:cNvSpPr/>
            <p:nvPr/>
          </p:nvSpPr>
          <p:spPr>
            <a:xfrm>
              <a:off x="-4499" y="45077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49"/>
            <p:cNvSpPr/>
            <p:nvPr/>
          </p:nvSpPr>
          <p:spPr>
            <a:xfrm>
              <a:off x="-4499" y="31191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49"/>
            <p:cNvSpPr/>
            <p:nvPr/>
          </p:nvSpPr>
          <p:spPr>
            <a:xfrm>
              <a:off x="-4499" y="17305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49"/>
            <p:cNvSpPr/>
            <p:nvPr/>
          </p:nvSpPr>
          <p:spPr>
            <a:xfrm>
              <a:off x="-4499" y="3419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49"/>
            <p:cNvSpPr/>
            <p:nvPr/>
          </p:nvSpPr>
          <p:spPr>
            <a:xfrm>
              <a:off x="5269" y="509935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49"/>
            <p:cNvSpPr/>
            <p:nvPr/>
          </p:nvSpPr>
          <p:spPr>
            <a:xfrm>
              <a:off x="5269" y="4960498"/>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49"/>
            <p:cNvSpPr/>
            <p:nvPr/>
          </p:nvSpPr>
          <p:spPr>
            <a:xfrm>
              <a:off x="5269" y="482163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49"/>
            <p:cNvSpPr/>
            <p:nvPr/>
          </p:nvSpPr>
          <p:spPr>
            <a:xfrm>
              <a:off x="5269" y="468373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49"/>
            <p:cNvSpPr/>
            <p:nvPr/>
          </p:nvSpPr>
          <p:spPr>
            <a:xfrm>
              <a:off x="5269" y="454487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49"/>
            <p:cNvSpPr/>
            <p:nvPr/>
          </p:nvSpPr>
          <p:spPr>
            <a:xfrm>
              <a:off x="5269" y="4406012"/>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49"/>
            <p:cNvSpPr/>
            <p:nvPr/>
          </p:nvSpPr>
          <p:spPr>
            <a:xfrm>
              <a:off x="5269" y="426715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49"/>
            <p:cNvSpPr/>
            <p:nvPr/>
          </p:nvSpPr>
          <p:spPr>
            <a:xfrm>
              <a:off x="5269" y="412829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49"/>
            <p:cNvSpPr/>
            <p:nvPr/>
          </p:nvSpPr>
          <p:spPr>
            <a:xfrm>
              <a:off x="5269" y="398943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49"/>
            <p:cNvSpPr/>
            <p:nvPr/>
          </p:nvSpPr>
          <p:spPr>
            <a:xfrm>
              <a:off x="5269" y="3850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49"/>
            <p:cNvSpPr/>
            <p:nvPr/>
          </p:nvSpPr>
          <p:spPr>
            <a:xfrm>
              <a:off x="5269" y="371263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49"/>
            <p:cNvSpPr/>
            <p:nvPr/>
          </p:nvSpPr>
          <p:spPr>
            <a:xfrm>
              <a:off x="5269" y="357377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49"/>
            <p:cNvSpPr/>
            <p:nvPr/>
          </p:nvSpPr>
          <p:spPr>
            <a:xfrm>
              <a:off x="5269" y="343494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49"/>
            <p:cNvSpPr/>
            <p:nvPr/>
          </p:nvSpPr>
          <p:spPr>
            <a:xfrm>
              <a:off x="5269" y="329608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49"/>
            <p:cNvSpPr/>
            <p:nvPr/>
          </p:nvSpPr>
          <p:spPr>
            <a:xfrm>
              <a:off x="5269" y="3157230"/>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49"/>
            <p:cNvSpPr/>
            <p:nvPr/>
          </p:nvSpPr>
          <p:spPr>
            <a:xfrm>
              <a:off x="5269" y="301837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49"/>
            <p:cNvSpPr/>
            <p:nvPr/>
          </p:nvSpPr>
          <p:spPr>
            <a:xfrm>
              <a:off x="5269" y="2879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49"/>
            <p:cNvSpPr/>
            <p:nvPr/>
          </p:nvSpPr>
          <p:spPr>
            <a:xfrm>
              <a:off x="5269" y="274157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49"/>
            <p:cNvSpPr/>
            <p:nvPr/>
          </p:nvSpPr>
          <p:spPr>
            <a:xfrm>
              <a:off x="5269" y="2602713"/>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49"/>
            <p:cNvSpPr/>
            <p:nvPr/>
          </p:nvSpPr>
          <p:spPr>
            <a:xfrm>
              <a:off x="5269" y="246385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49"/>
            <p:cNvSpPr/>
            <p:nvPr/>
          </p:nvSpPr>
          <p:spPr>
            <a:xfrm>
              <a:off x="5269" y="232499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49"/>
            <p:cNvSpPr/>
            <p:nvPr/>
          </p:nvSpPr>
          <p:spPr>
            <a:xfrm>
              <a:off x="5269" y="218613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49"/>
            <p:cNvSpPr/>
            <p:nvPr/>
          </p:nvSpPr>
          <p:spPr>
            <a:xfrm>
              <a:off x="5269" y="204727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49"/>
            <p:cNvSpPr/>
            <p:nvPr/>
          </p:nvSpPr>
          <p:spPr>
            <a:xfrm>
              <a:off x="5269" y="190936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49"/>
            <p:cNvSpPr/>
            <p:nvPr/>
          </p:nvSpPr>
          <p:spPr>
            <a:xfrm>
              <a:off x="5269" y="177050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49"/>
            <p:cNvSpPr/>
            <p:nvPr/>
          </p:nvSpPr>
          <p:spPr>
            <a:xfrm>
              <a:off x="5269" y="163164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49"/>
            <p:cNvSpPr/>
            <p:nvPr/>
          </p:nvSpPr>
          <p:spPr>
            <a:xfrm>
              <a:off x="5269" y="149279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49"/>
            <p:cNvSpPr/>
            <p:nvPr/>
          </p:nvSpPr>
          <p:spPr>
            <a:xfrm>
              <a:off x="5269" y="1353931"/>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49"/>
            <p:cNvSpPr/>
            <p:nvPr/>
          </p:nvSpPr>
          <p:spPr>
            <a:xfrm>
              <a:off x="5269" y="121507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49"/>
            <p:cNvSpPr/>
            <p:nvPr/>
          </p:nvSpPr>
          <p:spPr>
            <a:xfrm>
              <a:off x="5269" y="107621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49"/>
            <p:cNvSpPr/>
            <p:nvPr/>
          </p:nvSpPr>
          <p:spPr>
            <a:xfrm>
              <a:off x="5269" y="93830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49"/>
            <p:cNvSpPr/>
            <p:nvPr/>
          </p:nvSpPr>
          <p:spPr>
            <a:xfrm>
              <a:off x="5269" y="799445"/>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49"/>
            <p:cNvSpPr/>
            <p:nvPr/>
          </p:nvSpPr>
          <p:spPr>
            <a:xfrm>
              <a:off x="5269" y="66058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49"/>
            <p:cNvSpPr/>
            <p:nvPr/>
          </p:nvSpPr>
          <p:spPr>
            <a:xfrm>
              <a:off x="5269" y="52172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49"/>
            <p:cNvSpPr/>
            <p:nvPr/>
          </p:nvSpPr>
          <p:spPr>
            <a:xfrm>
              <a:off x="5269" y="38286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49"/>
            <p:cNvSpPr/>
            <p:nvPr/>
          </p:nvSpPr>
          <p:spPr>
            <a:xfrm>
              <a:off x="5269" y="24400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49"/>
            <p:cNvSpPr/>
            <p:nvPr/>
          </p:nvSpPr>
          <p:spPr>
            <a:xfrm>
              <a:off x="5269" y="10514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49"/>
            <p:cNvSpPr/>
            <p:nvPr/>
          </p:nvSpPr>
          <p:spPr>
            <a:xfrm>
              <a:off x="1601" y="506334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49"/>
            <p:cNvSpPr/>
            <p:nvPr/>
          </p:nvSpPr>
          <p:spPr>
            <a:xfrm>
              <a:off x="1601" y="492448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49"/>
            <p:cNvSpPr/>
            <p:nvPr/>
          </p:nvSpPr>
          <p:spPr>
            <a:xfrm>
              <a:off x="1601" y="478562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49"/>
            <p:cNvSpPr/>
            <p:nvPr/>
          </p:nvSpPr>
          <p:spPr>
            <a:xfrm>
              <a:off x="1601" y="4647719"/>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49"/>
            <p:cNvSpPr/>
            <p:nvPr/>
          </p:nvSpPr>
          <p:spPr>
            <a:xfrm>
              <a:off x="1601" y="450886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49"/>
            <p:cNvSpPr/>
            <p:nvPr/>
          </p:nvSpPr>
          <p:spPr>
            <a:xfrm>
              <a:off x="1601" y="437000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49"/>
            <p:cNvSpPr/>
            <p:nvPr/>
          </p:nvSpPr>
          <p:spPr>
            <a:xfrm>
              <a:off x="1601" y="423114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49"/>
            <p:cNvSpPr/>
            <p:nvPr/>
          </p:nvSpPr>
          <p:spPr>
            <a:xfrm>
              <a:off x="1601" y="409228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49"/>
            <p:cNvSpPr/>
            <p:nvPr/>
          </p:nvSpPr>
          <p:spPr>
            <a:xfrm>
              <a:off x="1601" y="395342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49"/>
            <p:cNvSpPr/>
            <p:nvPr/>
          </p:nvSpPr>
          <p:spPr>
            <a:xfrm>
              <a:off x="1601" y="381456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49"/>
            <p:cNvSpPr/>
            <p:nvPr/>
          </p:nvSpPr>
          <p:spPr>
            <a:xfrm>
              <a:off x="1601" y="3676625"/>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49"/>
            <p:cNvSpPr/>
            <p:nvPr/>
          </p:nvSpPr>
          <p:spPr>
            <a:xfrm>
              <a:off x="1601" y="3537766"/>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49"/>
            <p:cNvSpPr/>
            <p:nvPr/>
          </p:nvSpPr>
          <p:spPr>
            <a:xfrm>
              <a:off x="1601" y="3398937"/>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49"/>
            <p:cNvSpPr/>
            <p:nvPr/>
          </p:nvSpPr>
          <p:spPr>
            <a:xfrm>
              <a:off x="1601" y="3260078"/>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49"/>
            <p:cNvSpPr/>
            <p:nvPr/>
          </p:nvSpPr>
          <p:spPr>
            <a:xfrm>
              <a:off x="1601" y="3121219"/>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49"/>
            <p:cNvSpPr/>
            <p:nvPr/>
          </p:nvSpPr>
          <p:spPr>
            <a:xfrm>
              <a:off x="1601" y="298236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49"/>
            <p:cNvSpPr/>
            <p:nvPr/>
          </p:nvSpPr>
          <p:spPr>
            <a:xfrm>
              <a:off x="1601" y="284350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49"/>
            <p:cNvSpPr/>
            <p:nvPr/>
          </p:nvSpPr>
          <p:spPr>
            <a:xfrm>
              <a:off x="1601" y="270556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49"/>
            <p:cNvSpPr/>
            <p:nvPr/>
          </p:nvSpPr>
          <p:spPr>
            <a:xfrm>
              <a:off x="1601" y="256670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49"/>
            <p:cNvSpPr/>
            <p:nvPr/>
          </p:nvSpPr>
          <p:spPr>
            <a:xfrm>
              <a:off x="1601" y="2427843"/>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49"/>
            <p:cNvSpPr/>
            <p:nvPr/>
          </p:nvSpPr>
          <p:spPr>
            <a:xfrm>
              <a:off x="1601" y="228898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49"/>
            <p:cNvSpPr/>
            <p:nvPr/>
          </p:nvSpPr>
          <p:spPr>
            <a:xfrm>
              <a:off x="1601" y="2150125"/>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49"/>
            <p:cNvSpPr/>
            <p:nvPr/>
          </p:nvSpPr>
          <p:spPr>
            <a:xfrm>
              <a:off x="1601" y="2011266"/>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49"/>
            <p:cNvSpPr/>
            <p:nvPr/>
          </p:nvSpPr>
          <p:spPr>
            <a:xfrm>
              <a:off x="1601" y="187335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49"/>
            <p:cNvSpPr/>
            <p:nvPr/>
          </p:nvSpPr>
          <p:spPr>
            <a:xfrm>
              <a:off x="1601" y="1734498"/>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49"/>
            <p:cNvSpPr/>
            <p:nvPr/>
          </p:nvSpPr>
          <p:spPr>
            <a:xfrm>
              <a:off x="1601" y="1595639"/>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49"/>
            <p:cNvSpPr/>
            <p:nvPr/>
          </p:nvSpPr>
          <p:spPr>
            <a:xfrm>
              <a:off x="1601" y="145678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49"/>
            <p:cNvSpPr/>
            <p:nvPr/>
          </p:nvSpPr>
          <p:spPr>
            <a:xfrm>
              <a:off x="1601" y="1317920"/>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49"/>
            <p:cNvSpPr/>
            <p:nvPr/>
          </p:nvSpPr>
          <p:spPr>
            <a:xfrm>
              <a:off x="1601" y="117906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49"/>
            <p:cNvSpPr/>
            <p:nvPr/>
          </p:nvSpPr>
          <p:spPr>
            <a:xfrm>
              <a:off x="1601" y="104020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49"/>
            <p:cNvSpPr/>
            <p:nvPr/>
          </p:nvSpPr>
          <p:spPr>
            <a:xfrm>
              <a:off x="1601" y="90229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49"/>
            <p:cNvSpPr/>
            <p:nvPr/>
          </p:nvSpPr>
          <p:spPr>
            <a:xfrm>
              <a:off x="1601" y="76343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49"/>
            <p:cNvSpPr/>
            <p:nvPr/>
          </p:nvSpPr>
          <p:spPr>
            <a:xfrm>
              <a:off x="1601" y="624575"/>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49"/>
            <p:cNvSpPr/>
            <p:nvPr/>
          </p:nvSpPr>
          <p:spPr>
            <a:xfrm>
              <a:off x="1601" y="48571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49"/>
            <p:cNvSpPr/>
            <p:nvPr/>
          </p:nvSpPr>
          <p:spPr>
            <a:xfrm>
              <a:off x="1601" y="34685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49"/>
            <p:cNvSpPr/>
            <p:nvPr/>
          </p:nvSpPr>
          <p:spPr>
            <a:xfrm>
              <a:off x="1601" y="20799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49"/>
            <p:cNvSpPr/>
            <p:nvPr/>
          </p:nvSpPr>
          <p:spPr>
            <a:xfrm>
              <a:off x="1601" y="69139"/>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49"/>
            <p:cNvSpPr/>
            <p:nvPr/>
          </p:nvSpPr>
          <p:spPr>
            <a:xfrm>
              <a:off x="1601" y="513315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49"/>
            <p:cNvSpPr/>
            <p:nvPr/>
          </p:nvSpPr>
          <p:spPr>
            <a:xfrm>
              <a:off x="1601" y="4994292"/>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49"/>
            <p:cNvSpPr/>
            <p:nvPr/>
          </p:nvSpPr>
          <p:spPr>
            <a:xfrm>
              <a:off x="1601" y="4855433"/>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49"/>
            <p:cNvSpPr/>
            <p:nvPr/>
          </p:nvSpPr>
          <p:spPr>
            <a:xfrm>
              <a:off x="1601" y="4716574"/>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49"/>
            <p:cNvSpPr/>
            <p:nvPr/>
          </p:nvSpPr>
          <p:spPr>
            <a:xfrm>
              <a:off x="1601" y="457866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49"/>
            <p:cNvSpPr/>
            <p:nvPr/>
          </p:nvSpPr>
          <p:spPr>
            <a:xfrm>
              <a:off x="1601" y="4439806"/>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49"/>
            <p:cNvSpPr/>
            <p:nvPr/>
          </p:nvSpPr>
          <p:spPr>
            <a:xfrm>
              <a:off x="1601" y="4300947"/>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49"/>
            <p:cNvSpPr/>
            <p:nvPr/>
          </p:nvSpPr>
          <p:spPr>
            <a:xfrm>
              <a:off x="1601" y="4162088"/>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49"/>
            <p:cNvSpPr/>
            <p:nvPr/>
          </p:nvSpPr>
          <p:spPr>
            <a:xfrm>
              <a:off x="1601" y="4023229"/>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49"/>
            <p:cNvSpPr/>
            <p:nvPr/>
          </p:nvSpPr>
          <p:spPr>
            <a:xfrm>
              <a:off x="1601" y="3884370"/>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49"/>
            <p:cNvSpPr/>
            <p:nvPr/>
          </p:nvSpPr>
          <p:spPr>
            <a:xfrm>
              <a:off x="1601" y="3745511"/>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49"/>
            <p:cNvSpPr/>
            <p:nvPr/>
          </p:nvSpPr>
          <p:spPr>
            <a:xfrm>
              <a:off x="1601" y="3607571"/>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49"/>
            <p:cNvSpPr/>
            <p:nvPr/>
          </p:nvSpPr>
          <p:spPr>
            <a:xfrm>
              <a:off x="1601" y="3468712"/>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49"/>
            <p:cNvSpPr/>
            <p:nvPr/>
          </p:nvSpPr>
          <p:spPr>
            <a:xfrm>
              <a:off x="1601" y="3329884"/>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49"/>
            <p:cNvSpPr/>
            <p:nvPr/>
          </p:nvSpPr>
          <p:spPr>
            <a:xfrm>
              <a:off x="1601" y="319102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49"/>
            <p:cNvSpPr/>
            <p:nvPr/>
          </p:nvSpPr>
          <p:spPr>
            <a:xfrm>
              <a:off x="1601" y="3052165"/>
              <a:ext cx="9143711" cy="10271"/>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49"/>
            <p:cNvSpPr/>
            <p:nvPr/>
          </p:nvSpPr>
          <p:spPr>
            <a:xfrm>
              <a:off x="1601" y="2913306"/>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49"/>
            <p:cNvSpPr/>
            <p:nvPr/>
          </p:nvSpPr>
          <p:spPr>
            <a:xfrm>
              <a:off x="1601" y="2774447"/>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49"/>
            <p:cNvSpPr/>
            <p:nvPr/>
          </p:nvSpPr>
          <p:spPr>
            <a:xfrm>
              <a:off x="1601" y="2636508"/>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49"/>
            <p:cNvSpPr/>
            <p:nvPr/>
          </p:nvSpPr>
          <p:spPr>
            <a:xfrm>
              <a:off x="1601" y="2497649"/>
              <a:ext cx="9143711" cy="9351"/>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49"/>
            <p:cNvSpPr/>
            <p:nvPr/>
          </p:nvSpPr>
          <p:spPr>
            <a:xfrm>
              <a:off x="1601" y="235879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49"/>
            <p:cNvSpPr/>
            <p:nvPr/>
          </p:nvSpPr>
          <p:spPr>
            <a:xfrm>
              <a:off x="1601" y="2219930"/>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49"/>
            <p:cNvSpPr/>
            <p:nvPr/>
          </p:nvSpPr>
          <p:spPr>
            <a:xfrm>
              <a:off x="1601" y="2081071"/>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49"/>
            <p:cNvSpPr/>
            <p:nvPr/>
          </p:nvSpPr>
          <p:spPr>
            <a:xfrm>
              <a:off x="1601" y="1942212"/>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49"/>
            <p:cNvSpPr/>
            <p:nvPr/>
          </p:nvSpPr>
          <p:spPr>
            <a:xfrm>
              <a:off x="1601" y="1804303"/>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49"/>
            <p:cNvSpPr/>
            <p:nvPr/>
          </p:nvSpPr>
          <p:spPr>
            <a:xfrm>
              <a:off x="1601" y="1665444"/>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49"/>
            <p:cNvSpPr/>
            <p:nvPr/>
          </p:nvSpPr>
          <p:spPr>
            <a:xfrm>
              <a:off x="1601" y="1526585"/>
              <a:ext cx="9143711" cy="9351"/>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49"/>
            <p:cNvSpPr/>
            <p:nvPr/>
          </p:nvSpPr>
          <p:spPr>
            <a:xfrm>
              <a:off x="1601" y="1387726"/>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49"/>
            <p:cNvSpPr/>
            <p:nvPr/>
          </p:nvSpPr>
          <p:spPr>
            <a:xfrm>
              <a:off x="1601" y="1248867"/>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49"/>
            <p:cNvSpPr/>
            <p:nvPr/>
          </p:nvSpPr>
          <p:spPr>
            <a:xfrm>
              <a:off x="1601" y="1110008"/>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49"/>
            <p:cNvSpPr/>
            <p:nvPr/>
          </p:nvSpPr>
          <p:spPr>
            <a:xfrm>
              <a:off x="1601" y="971149"/>
              <a:ext cx="9143711" cy="10302"/>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49"/>
            <p:cNvSpPr/>
            <p:nvPr/>
          </p:nvSpPr>
          <p:spPr>
            <a:xfrm>
              <a:off x="1601" y="833240"/>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49"/>
            <p:cNvSpPr/>
            <p:nvPr/>
          </p:nvSpPr>
          <p:spPr>
            <a:xfrm>
              <a:off x="1601" y="694381"/>
              <a:ext cx="9143711" cy="9351"/>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49"/>
            <p:cNvSpPr/>
            <p:nvPr/>
          </p:nvSpPr>
          <p:spPr>
            <a:xfrm>
              <a:off x="1601" y="555522"/>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49"/>
            <p:cNvSpPr/>
            <p:nvPr/>
          </p:nvSpPr>
          <p:spPr>
            <a:xfrm>
              <a:off x="1601" y="41666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49"/>
            <p:cNvSpPr/>
            <p:nvPr/>
          </p:nvSpPr>
          <p:spPr>
            <a:xfrm>
              <a:off x="1601" y="277803"/>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49"/>
            <p:cNvSpPr/>
            <p:nvPr/>
          </p:nvSpPr>
          <p:spPr>
            <a:xfrm>
              <a:off x="1601" y="138944"/>
              <a:ext cx="9143711" cy="10271"/>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49"/>
            <p:cNvSpPr/>
            <p:nvPr/>
          </p:nvSpPr>
          <p:spPr>
            <a:xfrm>
              <a:off x="1601" y="85"/>
              <a:ext cx="9143711" cy="10271"/>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3" name="Google Shape;7973;p49"/>
          <p:cNvGrpSpPr/>
          <p:nvPr/>
        </p:nvGrpSpPr>
        <p:grpSpPr>
          <a:xfrm>
            <a:off x="347375" y="249475"/>
            <a:ext cx="8449275" cy="4648800"/>
            <a:chOff x="347375" y="249475"/>
            <a:chExt cx="8449275" cy="4648800"/>
          </a:xfrm>
        </p:grpSpPr>
        <p:grpSp>
          <p:nvGrpSpPr>
            <p:cNvPr id="7974" name="Google Shape;7974;p49"/>
            <p:cNvGrpSpPr/>
            <p:nvPr/>
          </p:nvGrpSpPr>
          <p:grpSpPr>
            <a:xfrm>
              <a:off x="347375" y="249475"/>
              <a:ext cx="8449200" cy="369900"/>
              <a:chOff x="347375" y="249475"/>
              <a:chExt cx="8449200" cy="369900"/>
            </a:xfrm>
          </p:grpSpPr>
          <p:sp>
            <p:nvSpPr>
              <p:cNvPr id="7975" name="Google Shape;7975;p49"/>
              <p:cNvSpPr/>
              <p:nvPr/>
            </p:nvSpPr>
            <p:spPr>
              <a:xfrm>
                <a:off x="347375" y="249475"/>
                <a:ext cx="84492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nvGrpSpPr>
              <p:cNvPr id="7976" name="Google Shape;7976;p49"/>
              <p:cNvGrpSpPr/>
              <p:nvPr/>
            </p:nvGrpSpPr>
            <p:grpSpPr>
              <a:xfrm>
                <a:off x="7968325" y="355525"/>
                <a:ext cx="655400" cy="157800"/>
                <a:chOff x="7968325" y="355525"/>
                <a:chExt cx="655400" cy="157800"/>
              </a:xfrm>
            </p:grpSpPr>
            <p:sp>
              <p:nvSpPr>
                <p:cNvPr id="7977" name="Google Shape;7977;p49"/>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78" name="Google Shape;7978;p49"/>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7979" name="Google Shape;7979;p49"/>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80" name="Google Shape;7980;p49"/>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7981" name="Google Shape;7981;p49"/>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9"/>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83" name="Google Shape;7983;p49"/>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
          <p:nvSpPr>
            <p:cNvPr id="7984" name="Google Shape;7984;p49"/>
            <p:cNvSpPr/>
            <p:nvPr/>
          </p:nvSpPr>
          <p:spPr>
            <a:xfrm>
              <a:off x="347450" y="619375"/>
              <a:ext cx="8449200" cy="42789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38100" dir="306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Nanum Gothic Coding"/>
                <a:ea typeface="Nanum Gothic Coding"/>
                <a:cs typeface="Nanum Gothic Coding"/>
                <a:sym typeface="Nanum Gothic Coding"/>
              </a:endParaRPr>
            </a:p>
          </p:txBody>
        </p:sp>
      </p:grpSp>
      <p:grpSp>
        <p:nvGrpSpPr>
          <p:cNvPr id="7985" name="Google Shape;7985;p49"/>
          <p:cNvGrpSpPr/>
          <p:nvPr/>
        </p:nvGrpSpPr>
        <p:grpSpPr>
          <a:xfrm>
            <a:off x="1041014" y="999990"/>
            <a:ext cx="7069200" cy="3538650"/>
            <a:chOff x="812175" y="971325"/>
            <a:chExt cx="7069200" cy="3538650"/>
          </a:xfrm>
        </p:grpSpPr>
        <p:sp>
          <p:nvSpPr>
            <p:cNvPr id="7986" name="Google Shape;7986;p49"/>
            <p:cNvSpPr/>
            <p:nvPr/>
          </p:nvSpPr>
          <p:spPr>
            <a:xfrm>
              <a:off x="812175" y="971325"/>
              <a:ext cx="7069200" cy="12519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7987" name="Google Shape;7987;p49"/>
            <p:cNvSpPr/>
            <p:nvPr/>
          </p:nvSpPr>
          <p:spPr>
            <a:xfrm>
              <a:off x="812175" y="1375575"/>
              <a:ext cx="7069200" cy="31344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nvGrpSpPr>
            <p:cNvPr id="7988" name="Google Shape;7988;p49"/>
            <p:cNvGrpSpPr/>
            <p:nvPr/>
          </p:nvGrpSpPr>
          <p:grpSpPr>
            <a:xfrm>
              <a:off x="7053102" y="1101050"/>
              <a:ext cx="655400" cy="157800"/>
              <a:chOff x="7968325" y="355525"/>
              <a:chExt cx="655400" cy="157800"/>
            </a:xfrm>
          </p:grpSpPr>
          <p:sp>
            <p:nvSpPr>
              <p:cNvPr id="7989" name="Google Shape;7989;p49"/>
              <p:cNvSpPr/>
              <p:nvPr/>
            </p:nvSpPr>
            <p:spPr>
              <a:xfrm>
                <a:off x="846622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0" name="Google Shape;7990;p49"/>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7991" name="Google Shape;7991;p49"/>
              <p:cNvSpPr/>
              <p:nvPr/>
            </p:nvSpPr>
            <p:spPr>
              <a:xfrm>
                <a:off x="821727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2" name="Google Shape;7992;p49"/>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7993" name="Google Shape;7993;p49"/>
              <p:cNvSpPr/>
              <p:nvPr/>
            </p:nvSpPr>
            <p:spPr>
              <a:xfrm>
                <a:off x="796832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49"/>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5" name="Google Shape;7995;p49"/>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4"/>
            </a:gs>
            <a:gs pos="73000">
              <a:schemeClr val="accent3"/>
            </a:gs>
            <a:gs pos="100000">
              <a:schemeClr val="accent2"/>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620100"/>
            <a:ext cx="7717800" cy="492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1pPr>
            <a:lvl2pPr lvl="1">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2pPr>
            <a:lvl3pPr lvl="2">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3pPr>
            <a:lvl4pPr lvl="3">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4pPr>
            <a:lvl5pPr lvl="4">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5pPr>
            <a:lvl6pPr lvl="5">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6pPr>
            <a:lvl7pPr lvl="6">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7pPr>
            <a:lvl8pPr lvl="7">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8pPr>
            <a:lvl9pPr lvl="8">
              <a:spcBef>
                <a:spcPts val="0"/>
              </a:spcBef>
              <a:spcAft>
                <a:spcPts val="0"/>
              </a:spcAft>
              <a:buClr>
                <a:schemeClr val="dk1"/>
              </a:buClr>
              <a:buSzPts val="3200"/>
              <a:buFont typeface="Nanum Gothic Coding"/>
              <a:buNone/>
              <a:defRPr sz="3200">
                <a:solidFill>
                  <a:schemeClr val="dk1"/>
                </a:solidFill>
                <a:latin typeface="Nanum Gothic Coding"/>
                <a:ea typeface="Nanum Gothic Coding"/>
                <a:cs typeface="Nanum Gothic Coding"/>
                <a:sym typeface="Nanum Gothic Coding"/>
              </a:defRPr>
            </a:lvl9pPr>
          </a:lstStyle>
          <a:p>
            <a:endParaRPr/>
          </a:p>
        </p:txBody>
      </p:sp>
      <p:sp>
        <p:nvSpPr>
          <p:cNvPr id="7" name="Google Shape;7;p1"/>
          <p:cNvSpPr txBox="1">
            <a:spLocks noGrp="1"/>
          </p:cNvSpPr>
          <p:nvPr>
            <p:ph type="body" idx="1"/>
          </p:nvPr>
        </p:nvSpPr>
        <p:spPr>
          <a:xfrm>
            <a:off x="713100" y="1152475"/>
            <a:ext cx="7717800" cy="345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1" r:id="rId6"/>
    <p:sldLayoutId id="214748368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09"/>
        <p:cNvGrpSpPr/>
        <p:nvPr/>
      </p:nvGrpSpPr>
      <p:grpSpPr>
        <a:xfrm>
          <a:off x="0" y="0"/>
          <a:ext cx="0" cy="0"/>
          <a:chOff x="0" y="0"/>
          <a:chExt cx="0" cy="0"/>
        </a:xfrm>
      </p:grpSpPr>
      <p:sp>
        <p:nvSpPr>
          <p:cNvPr id="8010" name="Google Shape;8010;p55">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11" name="Google Shape;8011;p55">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12" name="Google Shape;8012;p55"/>
          <p:cNvSpPr txBox="1">
            <a:spLocks noGrp="1"/>
          </p:cNvSpPr>
          <p:nvPr>
            <p:ph type="ctrTitle"/>
          </p:nvPr>
        </p:nvSpPr>
        <p:spPr>
          <a:xfrm>
            <a:off x="954000" y="1260431"/>
            <a:ext cx="7236000" cy="2186100"/>
          </a:xfrm>
          <a:prstGeom prst="rect">
            <a:avLst/>
          </a:prstGeom>
        </p:spPr>
        <p:txBody>
          <a:bodyPr spcFirstLastPara="1" wrap="square" lIns="91425" tIns="91425" rIns="91425" bIns="91425" anchor="b" anchorCtr="0">
            <a:noAutofit/>
          </a:bodyPr>
          <a:lstStyle/>
          <a:p>
            <a:pPr marL="0" lvl="0" indent="0" algn="r" rtl="0">
              <a:spcBef>
                <a:spcPts val="1000"/>
              </a:spcBef>
              <a:spcAft>
                <a:spcPts val="1000"/>
              </a:spcAft>
              <a:buClr>
                <a:schemeClr val="dk1"/>
              </a:buClr>
              <a:buSzPts val="1100"/>
              <a:buFont typeface="Arial"/>
              <a:buNone/>
            </a:pPr>
            <a:r>
              <a:rPr lang="en-US" dirty="0"/>
              <a:t>~SOCIAL MEDIA~</a:t>
            </a:r>
            <a:br>
              <a:rPr lang="en-US" dirty="0"/>
            </a:br>
            <a:r>
              <a:rPr lang="en-US" sz="2800" dirty="0">
                <a:solidFill>
                  <a:schemeClr val="accent1">
                    <a:lumMod val="60000"/>
                    <a:lumOff val="40000"/>
                  </a:schemeClr>
                </a:solidFill>
              </a:rPr>
              <a:t>KONSTANTINA – NIKOLETA </a:t>
            </a:r>
            <a:endParaRPr dirty="0"/>
          </a:p>
        </p:txBody>
      </p:sp>
      <p:sp>
        <p:nvSpPr>
          <p:cNvPr id="8013" name="Google Shape;8013;p55"/>
          <p:cNvSpPr txBox="1">
            <a:spLocks noGrp="1"/>
          </p:cNvSpPr>
          <p:nvPr>
            <p:ph type="subTitle" idx="1"/>
          </p:nvPr>
        </p:nvSpPr>
        <p:spPr>
          <a:xfrm>
            <a:off x="1871462" y="3550363"/>
            <a:ext cx="5404800" cy="33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Here is where your presentation begins</a:t>
            </a:r>
            <a:endParaRPr dirty="0"/>
          </a:p>
        </p:txBody>
      </p:sp>
      <p:grpSp>
        <p:nvGrpSpPr>
          <p:cNvPr id="8014" name="Google Shape;8014;p55"/>
          <p:cNvGrpSpPr/>
          <p:nvPr/>
        </p:nvGrpSpPr>
        <p:grpSpPr>
          <a:xfrm>
            <a:off x="1349513" y="3255625"/>
            <a:ext cx="442346" cy="544800"/>
            <a:chOff x="1349513" y="3255625"/>
            <a:chExt cx="442346" cy="544800"/>
          </a:xfrm>
        </p:grpSpPr>
        <p:sp>
          <p:nvSpPr>
            <p:cNvPr id="8015" name="Google Shape;8015;p55"/>
            <p:cNvSpPr/>
            <p:nvPr/>
          </p:nvSpPr>
          <p:spPr>
            <a:xfrm>
              <a:off x="1349513" y="325562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5"/>
            <p:cNvSpPr/>
            <p:nvPr/>
          </p:nvSpPr>
          <p:spPr>
            <a:xfrm>
              <a:off x="1441759" y="3467725"/>
              <a:ext cx="350100" cy="332700"/>
            </a:xfrm>
            <a:prstGeom prst="star5">
              <a:avLst>
                <a:gd name="adj" fmla="val 19098"/>
                <a:gd name="hf" fmla="val 105146"/>
                <a:gd name="vf" fmla="val 110557"/>
              </a:avLst>
            </a:prstGeom>
            <a:solidFill>
              <a:schemeClr val="accen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7" name="Google Shape;8017;p55"/>
          <p:cNvGrpSpPr/>
          <p:nvPr/>
        </p:nvGrpSpPr>
        <p:grpSpPr>
          <a:xfrm>
            <a:off x="7231778" y="3446525"/>
            <a:ext cx="519622" cy="494824"/>
            <a:chOff x="7231778" y="3446525"/>
            <a:chExt cx="519622" cy="494824"/>
          </a:xfrm>
        </p:grpSpPr>
        <p:sp>
          <p:nvSpPr>
            <p:cNvPr id="8018" name="Google Shape;8018;p55"/>
            <p:cNvSpPr/>
            <p:nvPr/>
          </p:nvSpPr>
          <p:spPr>
            <a:xfrm>
              <a:off x="7475700" y="3446525"/>
              <a:ext cx="275700" cy="2757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5"/>
            <p:cNvSpPr/>
            <p:nvPr/>
          </p:nvSpPr>
          <p:spPr>
            <a:xfrm>
              <a:off x="7231778" y="37472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0" name="Google Shape;8020;p55"/>
          <p:cNvGrpSpPr/>
          <p:nvPr/>
        </p:nvGrpSpPr>
        <p:grpSpPr>
          <a:xfrm>
            <a:off x="7473303" y="1083625"/>
            <a:ext cx="432485" cy="580225"/>
            <a:chOff x="7473303" y="1083625"/>
            <a:chExt cx="432485" cy="580225"/>
          </a:xfrm>
        </p:grpSpPr>
        <p:sp>
          <p:nvSpPr>
            <p:cNvPr id="8021" name="Google Shape;8021;p55"/>
            <p:cNvSpPr/>
            <p:nvPr/>
          </p:nvSpPr>
          <p:spPr>
            <a:xfrm>
              <a:off x="7473303" y="1083625"/>
              <a:ext cx="212100" cy="201600"/>
            </a:xfrm>
            <a:prstGeom prst="star5">
              <a:avLst>
                <a:gd name="adj" fmla="val 19098"/>
                <a:gd name="hf" fmla="val 105146"/>
                <a:gd name="vf" fmla="val 110557"/>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5"/>
            <p:cNvSpPr/>
            <p:nvPr/>
          </p:nvSpPr>
          <p:spPr>
            <a:xfrm>
              <a:off x="7555688" y="1313750"/>
              <a:ext cx="350100" cy="350100"/>
            </a:xfrm>
            <a:prstGeom prst="star4">
              <a:avLst>
                <a:gd name="adj" fmla="val 15639"/>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3" name="Google Shape;8023;p55"/>
          <p:cNvGrpSpPr/>
          <p:nvPr/>
        </p:nvGrpSpPr>
        <p:grpSpPr>
          <a:xfrm>
            <a:off x="1248463" y="1078375"/>
            <a:ext cx="487822" cy="453303"/>
            <a:chOff x="1248463" y="1078375"/>
            <a:chExt cx="487822" cy="453303"/>
          </a:xfrm>
        </p:grpSpPr>
        <p:sp>
          <p:nvSpPr>
            <p:cNvPr id="8024" name="Google Shape;8024;p55"/>
            <p:cNvSpPr/>
            <p:nvPr/>
          </p:nvSpPr>
          <p:spPr>
            <a:xfrm>
              <a:off x="1460565" y="12290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5"/>
            <p:cNvSpPr/>
            <p:nvPr/>
          </p:nvSpPr>
          <p:spPr>
            <a:xfrm>
              <a:off x="1306386" y="1423149"/>
              <a:ext cx="154164" cy="108529"/>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5"/>
            <p:cNvSpPr/>
            <p:nvPr/>
          </p:nvSpPr>
          <p:spPr>
            <a:xfrm>
              <a:off x="1248463" y="107837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7" name="Google Shape;8027;p55"/>
          <p:cNvGrpSpPr/>
          <p:nvPr/>
        </p:nvGrpSpPr>
        <p:grpSpPr>
          <a:xfrm>
            <a:off x="8290351" y="863900"/>
            <a:ext cx="123600" cy="3239150"/>
            <a:chOff x="8290351" y="863900"/>
            <a:chExt cx="123600" cy="3239150"/>
          </a:xfrm>
        </p:grpSpPr>
        <p:sp>
          <p:nvSpPr>
            <p:cNvPr id="8028" name="Google Shape;8028;p55"/>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5"/>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5"/>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5"/>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5"/>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3" name="Google Shape;8033;p55">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a:t>
            </a:r>
            <a:endParaRPr/>
          </a:p>
        </p:txBody>
      </p:sp>
      <p:sp>
        <p:nvSpPr>
          <p:cNvPr id="8034" name="Google Shape;8034;p55">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8035" name="Google Shape;8035;p55">
            <a:hlinkClick r:id="rId3" action="ppaction://hlinksldjump"/>
          </p:cNvPr>
          <p:cNvSpPr/>
          <p:nvPr/>
        </p:nvSpPr>
        <p:spPr>
          <a:xfrm>
            <a:off x="4434900" y="4334900"/>
            <a:ext cx="274200" cy="2757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36" name="Google Shape;8036;p55">
            <a:hlinkClick r:id="rId3" action="ppaction://hlinksldjump"/>
          </p:cNvPr>
          <p:cNvSpPr/>
          <p:nvPr/>
        </p:nvSpPr>
        <p:spPr>
          <a:xfrm>
            <a:off x="4473548" y="4379779"/>
            <a:ext cx="196886" cy="181554"/>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5"/>
          <p:cNvSpPr/>
          <p:nvPr/>
        </p:nvSpPr>
        <p:spPr>
          <a:xfrm>
            <a:off x="8291538" y="982265"/>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012"/>
                                        </p:tgtEl>
                                        <p:attrNameLst>
                                          <p:attrName>style.visibility</p:attrName>
                                        </p:attrNameLst>
                                      </p:cBhvr>
                                      <p:to>
                                        <p:strVal val="visible"/>
                                      </p:to>
                                    </p:set>
                                    <p:anim calcmode="lin" valueType="num">
                                      <p:cBhvr additive="base">
                                        <p:cTn id="7" dur="1400"/>
                                        <p:tgtEl>
                                          <p:spTgt spid="801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013"/>
                                        </p:tgtEl>
                                        <p:attrNameLst>
                                          <p:attrName>style.visibility</p:attrName>
                                        </p:attrNameLst>
                                      </p:cBhvr>
                                      <p:to>
                                        <p:strVal val="visible"/>
                                      </p:to>
                                    </p:set>
                                    <p:anim calcmode="lin" valueType="num">
                                      <p:cBhvr additive="base">
                                        <p:cTn id="10" dur="1400"/>
                                        <p:tgtEl>
                                          <p:spTgt spid="8013"/>
                                        </p:tgtEl>
                                        <p:attrNameLst>
                                          <p:attrName>ppt_y</p:attrName>
                                        </p:attrNameLst>
                                      </p:cBhvr>
                                      <p:tavLst>
                                        <p:tav tm="0">
                                          <p:val>
                                            <p:strVal val="#ppt_y+1"/>
                                          </p:val>
                                        </p:tav>
                                        <p:tav tm="100000">
                                          <p:val>
                                            <p:strVal val="#ppt_y"/>
                                          </p:val>
                                        </p:tav>
                                      </p:tavLst>
                                    </p:anim>
                                  </p:childTnLst>
                                </p:cTn>
                              </p:par>
                            </p:childTnLst>
                          </p:cTn>
                        </p:par>
                        <p:par>
                          <p:cTn id="11" fill="hold">
                            <p:stCondLst>
                              <p:cond delay="1400"/>
                            </p:stCondLst>
                            <p:childTnLst>
                              <p:par>
                                <p:cTn id="12" presetID="10" presetClass="entr" presetSubtype="0" fill="hold" nodeType="afterEffect">
                                  <p:stCondLst>
                                    <p:cond delay="0"/>
                                  </p:stCondLst>
                                  <p:childTnLst>
                                    <p:set>
                                      <p:cBhvr>
                                        <p:cTn id="13" dur="1" fill="hold">
                                          <p:stCondLst>
                                            <p:cond delay="0"/>
                                          </p:stCondLst>
                                        </p:cTn>
                                        <p:tgtEl>
                                          <p:spTgt spid="8023"/>
                                        </p:tgtEl>
                                        <p:attrNameLst>
                                          <p:attrName>style.visibility</p:attrName>
                                        </p:attrNameLst>
                                      </p:cBhvr>
                                      <p:to>
                                        <p:strVal val="visible"/>
                                      </p:to>
                                    </p:set>
                                    <p:animEffect transition="in" filter="fade">
                                      <p:cBhvr>
                                        <p:cTn id="14" dur="1000"/>
                                        <p:tgtEl>
                                          <p:spTgt spid="8023"/>
                                        </p:tgtEl>
                                      </p:cBhvr>
                                    </p:animEffect>
                                  </p:childTnLst>
                                </p:cTn>
                              </p:par>
                            </p:childTnLst>
                          </p:cTn>
                        </p:par>
                        <p:par>
                          <p:cTn id="15" fill="hold">
                            <p:stCondLst>
                              <p:cond delay="2400"/>
                            </p:stCondLst>
                            <p:childTnLst>
                              <p:par>
                                <p:cTn id="16" presetID="10" presetClass="entr" presetSubtype="0" fill="hold" nodeType="afterEffect">
                                  <p:stCondLst>
                                    <p:cond delay="0"/>
                                  </p:stCondLst>
                                  <p:childTnLst>
                                    <p:set>
                                      <p:cBhvr>
                                        <p:cTn id="17" dur="1" fill="hold">
                                          <p:stCondLst>
                                            <p:cond delay="0"/>
                                          </p:stCondLst>
                                        </p:cTn>
                                        <p:tgtEl>
                                          <p:spTgt spid="8017"/>
                                        </p:tgtEl>
                                        <p:attrNameLst>
                                          <p:attrName>style.visibility</p:attrName>
                                        </p:attrNameLst>
                                      </p:cBhvr>
                                      <p:to>
                                        <p:strVal val="visible"/>
                                      </p:to>
                                    </p:set>
                                    <p:animEffect transition="in" filter="fade">
                                      <p:cBhvr>
                                        <p:cTn id="18" dur="1000"/>
                                        <p:tgtEl>
                                          <p:spTgt spid="8017"/>
                                        </p:tgtEl>
                                      </p:cBhvr>
                                    </p:animEffect>
                                  </p:childTnLst>
                                </p:cTn>
                              </p:par>
                            </p:childTnLst>
                          </p:cTn>
                        </p:par>
                        <p:par>
                          <p:cTn id="19" fill="hold">
                            <p:stCondLst>
                              <p:cond delay="3400"/>
                            </p:stCondLst>
                            <p:childTnLst>
                              <p:par>
                                <p:cTn id="20" presetID="10" presetClass="entr" presetSubtype="0" fill="hold" nodeType="afterEffect">
                                  <p:stCondLst>
                                    <p:cond delay="0"/>
                                  </p:stCondLst>
                                  <p:childTnLst>
                                    <p:set>
                                      <p:cBhvr>
                                        <p:cTn id="21" dur="1" fill="hold">
                                          <p:stCondLst>
                                            <p:cond delay="0"/>
                                          </p:stCondLst>
                                        </p:cTn>
                                        <p:tgtEl>
                                          <p:spTgt spid="8014"/>
                                        </p:tgtEl>
                                        <p:attrNameLst>
                                          <p:attrName>style.visibility</p:attrName>
                                        </p:attrNameLst>
                                      </p:cBhvr>
                                      <p:to>
                                        <p:strVal val="visible"/>
                                      </p:to>
                                    </p:set>
                                    <p:animEffect transition="in" filter="fade">
                                      <p:cBhvr>
                                        <p:cTn id="22" dur="1000"/>
                                        <p:tgtEl>
                                          <p:spTgt spid="8014"/>
                                        </p:tgtEl>
                                      </p:cBhvr>
                                    </p:animEffect>
                                  </p:childTnLst>
                                </p:cTn>
                              </p:par>
                            </p:childTnLst>
                          </p:cTn>
                        </p:par>
                        <p:par>
                          <p:cTn id="23" fill="hold">
                            <p:stCondLst>
                              <p:cond delay="4400"/>
                            </p:stCondLst>
                            <p:childTnLst>
                              <p:par>
                                <p:cTn id="24" presetID="10" presetClass="entr" presetSubtype="0" fill="hold" nodeType="afterEffect">
                                  <p:stCondLst>
                                    <p:cond delay="0"/>
                                  </p:stCondLst>
                                  <p:childTnLst>
                                    <p:set>
                                      <p:cBhvr>
                                        <p:cTn id="25" dur="1" fill="hold">
                                          <p:stCondLst>
                                            <p:cond delay="0"/>
                                          </p:stCondLst>
                                        </p:cTn>
                                        <p:tgtEl>
                                          <p:spTgt spid="8020"/>
                                        </p:tgtEl>
                                        <p:attrNameLst>
                                          <p:attrName>style.visibility</p:attrName>
                                        </p:attrNameLst>
                                      </p:cBhvr>
                                      <p:to>
                                        <p:strVal val="visible"/>
                                      </p:to>
                                    </p:set>
                                    <p:animEffect transition="in" filter="fade">
                                      <p:cBhvr>
                                        <p:cTn id="26" dur="1000"/>
                                        <p:tgtEl>
                                          <p:spTgt spid="8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41"/>
        <p:cNvGrpSpPr/>
        <p:nvPr/>
      </p:nvGrpSpPr>
      <p:grpSpPr>
        <a:xfrm>
          <a:off x="0" y="0"/>
          <a:ext cx="0" cy="0"/>
          <a:chOff x="0" y="0"/>
          <a:chExt cx="0" cy="0"/>
        </a:xfrm>
      </p:grpSpPr>
      <p:sp>
        <p:nvSpPr>
          <p:cNvPr id="8042" name="Google Shape;8042;p56">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43" name="Google Shape;8043;p56">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44" name="Google Shape;8044;p56"/>
          <p:cNvSpPr txBox="1">
            <a:spLocks noGrp="1"/>
          </p:cNvSpPr>
          <p:nvPr>
            <p:ph type="title"/>
          </p:nvPr>
        </p:nvSpPr>
        <p:spPr>
          <a:xfrm>
            <a:off x="713100" y="620100"/>
            <a:ext cx="7717800" cy="49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WHAT SOCIAL MEDIA IS </a:t>
            </a:r>
            <a:endParaRPr dirty="0"/>
          </a:p>
        </p:txBody>
      </p:sp>
      <p:sp>
        <p:nvSpPr>
          <p:cNvPr id="8045" name="Google Shape;8045;p56"/>
          <p:cNvSpPr txBox="1">
            <a:spLocks noGrp="1"/>
          </p:cNvSpPr>
          <p:nvPr>
            <p:ph type="body" idx="1"/>
          </p:nvPr>
        </p:nvSpPr>
        <p:spPr>
          <a:xfrm>
            <a:off x="713100" y="1152475"/>
            <a:ext cx="7524000" cy="31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GR" sz="2300" dirty="0"/>
              <a:t>Social </a:t>
            </a:r>
            <a:r>
              <a:rPr lang="el-GR" sz="2300" dirty="0" err="1"/>
              <a:t>Media</a:t>
            </a:r>
            <a:r>
              <a:rPr lang="el-GR" sz="2300" dirty="0"/>
              <a:t> είναι μια κατηγορία </a:t>
            </a:r>
            <a:r>
              <a:rPr lang="el-GR" sz="2300" dirty="0" err="1"/>
              <a:t>online</a:t>
            </a:r>
            <a:r>
              <a:rPr lang="el-GR" sz="2300" dirty="0"/>
              <a:t> μέσων όπου οι χρήστες συζητούν, συμμετέχουν, διαμοιράζονται και δικτυώνονται κάτω από μια κοινή ομπρέλα το γνωστό μας διαδίκτυο. Οι περισσότερες υπηρεσίες </a:t>
            </a:r>
            <a:r>
              <a:rPr lang="el-GR" sz="2300" dirty="0" err="1"/>
              <a:t>social</a:t>
            </a:r>
            <a:r>
              <a:rPr lang="el-GR" sz="2300" dirty="0"/>
              <a:t> </a:t>
            </a:r>
            <a:r>
              <a:rPr lang="el-GR" sz="2300" dirty="0" err="1"/>
              <a:t>media</a:t>
            </a:r>
            <a:r>
              <a:rPr lang="el-GR" sz="2300" dirty="0"/>
              <a:t> ενθαρρύνουν-επιδιώκουν την συζήτηση, τα σχόλια, την αλληλεπίδραση και τον διαμοιρασμό οποιαδήποτε πληροφορίας μεταξύ των χρηστών</a:t>
            </a:r>
            <a:r>
              <a:rPr lang="el-GR" sz="1600" dirty="0"/>
              <a:t>.</a:t>
            </a:r>
            <a:endParaRPr sz="1600" dirty="0"/>
          </a:p>
        </p:txBody>
      </p:sp>
      <p:grpSp>
        <p:nvGrpSpPr>
          <p:cNvPr id="8046" name="Google Shape;8046;p56"/>
          <p:cNvGrpSpPr/>
          <p:nvPr/>
        </p:nvGrpSpPr>
        <p:grpSpPr>
          <a:xfrm>
            <a:off x="8290351" y="863900"/>
            <a:ext cx="123600" cy="3239150"/>
            <a:chOff x="8290351" y="863900"/>
            <a:chExt cx="123600" cy="3239150"/>
          </a:xfrm>
        </p:grpSpPr>
        <p:sp>
          <p:nvSpPr>
            <p:cNvPr id="8047" name="Google Shape;8047;p56"/>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6"/>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6"/>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6"/>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6"/>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2" name="Google Shape;8052;p56"/>
          <p:cNvGrpSpPr/>
          <p:nvPr/>
        </p:nvGrpSpPr>
        <p:grpSpPr>
          <a:xfrm>
            <a:off x="7466142" y="3399925"/>
            <a:ext cx="519622" cy="494824"/>
            <a:chOff x="7231778" y="3446525"/>
            <a:chExt cx="519622" cy="494824"/>
          </a:xfrm>
        </p:grpSpPr>
        <p:sp>
          <p:nvSpPr>
            <p:cNvPr id="8053" name="Google Shape;8053;p56"/>
            <p:cNvSpPr/>
            <p:nvPr/>
          </p:nvSpPr>
          <p:spPr>
            <a:xfrm>
              <a:off x="7475700" y="3446525"/>
              <a:ext cx="275700" cy="2757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6"/>
            <p:cNvSpPr/>
            <p:nvPr/>
          </p:nvSpPr>
          <p:spPr>
            <a:xfrm>
              <a:off x="7231778" y="37472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5" name="Google Shape;8055;p56"/>
          <p:cNvGrpSpPr/>
          <p:nvPr/>
        </p:nvGrpSpPr>
        <p:grpSpPr>
          <a:xfrm>
            <a:off x="437477" y="3537775"/>
            <a:ext cx="442346" cy="544800"/>
            <a:chOff x="1349513" y="3255625"/>
            <a:chExt cx="442346" cy="544800"/>
          </a:xfrm>
        </p:grpSpPr>
        <p:sp>
          <p:nvSpPr>
            <p:cNvPr id="8056" name="Google Shape;8056;p56"/>
            <p:cNvSpPr/>
            <p:nvPr/>
          </p:nvSpPr>
          <p:spPr>
            <a:xfrm>
              <a:off x="1349513" y="325562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6"/>
            <p:cNvSpPr/>
            <p:nvPr/>
          </p:nvSpPr>
          <p:spPr>
            <a:xfrm>
              <a:off x="1441759" y="3467725"/>
              <a:ext cx="350100" cy="332700"/>
            </a:xfrm>
            <a:prstGeom prst="star5">
              <a:avLst>
                <a:gd name="adj" fmla="val 19098"/>
                <a:gd name="hf" fmla="val 105146"/>
                <a:gd name="vf" fmla="val 110557"/>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8" name="Google Shape;8058;p56">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a:t>
            </a:r>
            <a:endParaRPr/>
          </a:p>
        </p:txBody>
      </p:sp>
      <p:sp>
        <p:nvSpPr>
          <p:cNvPr id="8059" name="Google Shape;8059;p56">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8060" name="Google Shape;8060;p56"/>
          <p:cNvSpPr/>
          <p:nvPr/>
        </p:nvSpPr>
        <p:spPr>
          <a:xfrm>
            <a:off x="8291538" y="1025257"/>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6">
            <a:hlinkClick r:id="rId3" action="ppaction://hlinksldjump"/>
          </p:cNvPr>
          <p:cNvSpPr/>
          <p:nvPr/>
        </p:nvSpPr>
        <p:spPr>
          <a:xfrm>
            <a:off x="4434900" y="4334900"/>
            <a:ext cx="274200" cy="2757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62" name="Google Shape;8062;p56">
            <a:hlinkClick r:id="rId3" action="ppaction://hlinksldjump"/>
          </p:cNvPr>
          <p:cNvSpPr/>
          <p:nvPr/>
        </p:nvSpPr>
        <p:spPr>
          <a:xfrm>
            <a:off x="4473548" y="4379779"/>
            <a:ext cx="196886" cy="181554"/>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66"/>
        <p:cNvGrpSpPr/>
        <p:nvPr/>
      </p:nvGrpSpPr>
      <p:grpSpPr>
        <a:xfrm>
          <a:off x="0" y="0"/>
          <a:ext cx="0" cy="0"/>
          <a:chOff x="0" y="0"/>
          <a:chExt cx="0" cy="0"/>
        </a:xfrm>
      </p:grpSpPr>
      <p:sp>
        <p:nvSpPr>
          <p:cNvPr id="8067" name="Google Shape;8067;p57">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068" name="Google Shape;8068;p57">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nvGrpSpPr>
          <p:cNvPr id="8069" name="Google Shape;8069;p57"/>
          <p:cNvGrpSpPr/>
          <p:nvPr/>
        </p:nvGrpSpPr>
        <p:grpSpPr>
          <a:xfrm>
            <a:off x="4106813" y="698284"/>
            <a:ext cx="4008462" cy="3587349"/>
            <a:chOff x="696113" y="1225734"/>
            <a:chExt cx="4008462" cy="2903051"/>
          </a:xfrm>
        </p:grpSpPr>
        <p:sp>
          <p:nvSpPr>
            <p:cNvPr id="8070" name="Google Shape;8070;p57"/>
            <p:cNvSpPr/>
            <p:nvPr/>
          </p:nvSpPr>
          <p:spPr>
            <a:xfrm>
              <a:off x="713075" y="1225734"/>
              <a:ext cx="39915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Nanum Gothic Coding"/>
                  <a:ea typeface="Nanum Gothic Coding"/>
                  <a:cs typeface="Nanum Gothic Coding"/>
                  <a:sym typeface="Nanum Gothic Coding"/>
                </a:rPr>
                <a:t>THE MOST WELL-KNOWN SOCIAL </a:t>
              </a:r>
              <a:endParaRPr sz="1200" dirty="0">
                <a:solidFill>
                  <a:schemeClr val="dk1"/>
                </a:solidFill>
                <a:latin typeface="Nanum Gothic Coding"/>
                <a:ea typeface="Nanum Gothic Coding"/>
                <a:cs typeface="Nanum Gothic Coding"/>
                <a:sym typeface="Nanum Gothic Coding"/>
              </a:endParaRPr>
            </a:p>
          </p:txBody>
        </p:sp>
        <p:grpSp>
          <p:nvGrpSpPr>
            <p:cNvPr id="8071" name="Google Shape;8071;p57"/>
            <p:cNvGrpSpPr/>
            <p:nvPr/>
          </p:nvGrpSpPr>
          <p:grpSpPr>
            <a:xfrm>
              <a:off x="3925025" y="1331775"/>
              <a:ext cx="655400" cy="157800"/>
              <a:chOff x="7968325" y="355525"/>
              <a:chExt cx="655400" cy="157800"/>
            </a:xfrm>
          </p:grpSpPr>
          <p:sp>
            <p:nvSpPr>
              <p:cNvPr id="8072" name="Google Shape;8072;p57"/>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73" name="Google Shape;8073;p57"/>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8074" name="Google Shape;8074;p57"/>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75" name="Google Shape;8075;p57"/>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8076" name="Google Shape;8076;p57"/>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7"/>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78" name="Google Shape;8078;p57"/>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sp>
          <p:nvSpPr>
            <p:cNvPr id="8079" name="Google Shape;8079;p57"/>
            <p:cNvSpPr/>
            <p:nvPr/>
          </p:nvSpPr>
          <p:spPr>
            <a:xfrm>
              <a:off x="696113" y="1602785"/>
              <a:ext cx="3991500" cy="25260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sp>
        <p:nvSpPr>
          <p:cNvPr id="8080" name="Google Shape;8080;p57"/>
          <p:cNvSpPr txBox="1">
            <a:spLocks noGrp="1"/>
          </p:cNvSpPr>
          <p:nvPr>
            <p:ph type="title"/>
          </p:nvPr>
        </p:nvSpPr>
        <p:spPr>
          <a:xfrm>
            <a:off x="4277561" y="1287524"/>
            <a:ext cx="3711764" cy="28345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Το πιο αγαπητό και δημοφιλές μέσο κοινωνικής δικτύωσης στις μέρες μας είναι το </a:t>
            </a:r>
            <a:r>
              <a:rPr lang="en-US" sz="1200" dirty="0"/>
              <a:t>Instagram </a:t>
            </a:r>
            <a:r>
              <a:rPr lang="el-GR" sz="1200" dirty="0"/>
              <a:t>και αυτό οφείλεται στους εφήβους</a:t>
            </a:r>
            <a:br>
              <a:rPr lang="el-GR" sz="1200" dirty="0"/>
            </a:br>
            <a:r>
              <a:rPr lang="el-GR" sz="1200" dirty="0"/>
              <a:t>Το </a:t>
            </a:r>
            <a:r>
              <a:rPr lang="el-GR" sz="1200" dirty="0" err="1"/>
              <a:t>Instagram</a:t>
            </a:r>
            <a:r>
              <a:rPr lang="el-GR" sz="1200" dirty="0"/>
              <a:t> είναι εφαρμογή κοινωνικής δικτύωσης που δίνει την δυνατότητα επεξεργασίας και κοινοποίησης φωτογραφιών και βίντεο στο διαδίκτυο. Οι χρήστες μπορούν να μοιράζονται φωτογραφίες και βίντεο με τους ακολούθους τους (</a:t>
            </a:r>
            <a:r>
              <a:rPr lang="el-GR" sz="1200" dirty="0" err="1"/>
              <a:t>followers</a:t>
            </a:r>
            <a:r>
              <a:rPr lang="el-GR" sz="1200" dirty="0"/>
              <a:t>) ή με επιλεγμένη ομάδα φίλων, να σχολιάζουν και να δηλώνουν ότι μια δημοσίευση τους αρέσει.</a:t>
            </a:r>
            <a:br>
              <a:rPr lang="el-GR" sz="1200" dirty="0"/>
            </a:br>
            <a:endParaRPr sz="1200" dirty="0"/>
          </a:p>
        </p:txBody>
      </p:sp>
      <p:sp>
        <p:nvSpPr>
          <p:cNvPr id="8081" name="Google Shape;8081;p57"/>
          <p:cNvSpPr txBox="1">
            <a:spLocks noGrp="1"/>
          </p:cNvSpPr>
          <p:nvPr>
            <p:ph type="subTitle" idx="1"/>
          </p:nvPr>
        </p:nvSpPr>
        <p:spPr>
          <a:xfrm>
            <a:off x="4444124" y="2712915"/>
            <a:ext cx="3159601" cy="9197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a:t>
            </a:r>
            <a:endParaRPr dirty="0"/>
          </a:p>
        </p:txBody>
      </p:sp>
      <p:grpSp>
        <p:nvGrpSpPr>
          <p:cNvPr id="8082" name="Google Shape;8082;p57"/>
          <p:cNvGrpSpPr/>
          <p:nvPr/>
        </p:nvGrpSpPr>
        <p:grpSpPr>
          <a:xfrm>
            <a:off x="8290351" y="863900"/>
            <a:ext cx="123600" cy="3239150"/>
            <a:chOff x="8290351" y="863900"/>
            <a:chExt cx="123600" cy="3239150"/>
          </a:xfrm>
        </p:grpSpPr>
        <p:sp>
          <p:nvSpPr>
            <p:cNvPr id="8083" name="Google Shape;8083;p57"/>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7"/>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7"/>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7"/>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7"/>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8" name="Google Shape;8088;p57"/>
          <p:cNvSpPr/>
          <p:nvPr/>
        </p:nvSpPr>
        <p:spPr>
          <a:xfrm>
            <a:off x="901962" y="1779850"/>
            <a:ext cx="2877685" cy="1635507"/>
          </a:xfrm>
          <a:prstGeom prst="rect">
            <a:avLst/>
          </a:prstGeom>
          <a:gradFill>
            <a:gsLst>
              <a:gs pos="0">
                <a:schemeClr val="accent4"/>
              </a:gs>
              <a:gs pos="73000">
                <a:schemeClr val="accent3"/>
              </a:gs>
              <a:gs pos="100000">
                <a:schemeClr val="accent2"/>
              </a:gs>
            </a:gsLst>
            <a:lin ang="5400700" scaled="0"/>
          </a:gradFill>
          <a:ln>
            <a:noFill/>
          </a:ln>
          <a:effectLst>
            <a:outerShdw dist="381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9" name="Google Shape;8089;p57"/>
          <p:cNvGrpSpPr/>
          <p:nvPr/>
        </p:nvGrpSpPr>
        <p:grpSpPr>
          <a:xfrm>
            <a:off x="722419" y="935276"/>
            <a:ext cx="3163497" cy="3154197"/>
            <a:chOff x="5037123" y="946496"/>
            <a:chExt cx="3163497" cy="3154197"/>
          </a:xfrm>
        </p:grpSpPr>
        <p:sp>
          <p:nvSpPr>
            <p:cNvPr id="8090" name="Google Shape;8090;p57"/>
            <p:cNvSpPr/>
            <p:nvPr/>
          </p:nvSpPr>
          <p:spPr>
            <a:xfrm>
              <a:off x="5037123" y="404507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7"/>
            <p:cNvSpPr/>
            <p:nvPr/>
          </p:nvSpPr>
          <p:spPr>
            <a:xfrm>
              <a:off x="5037123" y="394890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7"/>
            <p:cNvSpPr/>
            <p:nvPr/>
          </p:nvSpPr>
          <p:spPr>
            <a:xfrm>
              <a:off x="5037123" y="385272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7"/>
            <p:cNvSpPr/>
            <p:nvPr/>
          </p:nvSpPr>
          <p:spPr>
            <a:xfrm>
              <a:off x="5037123" y="3756554"/>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7"/>
            <p:cNvSpPr/>
            <p:nvPr/>
          </p:nvSpPr>
          <p:spPr>
            <a:xfrm>
              <a:off x="5037123" y="3660380"/>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7"/>
            <p:cNvSpPr/>
            <p:nvPr/>
          </p:nvSpPr>
          <p:spPr>
            <a:xfrm>
              <a:off x="5037123" y="356420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7"/>
            <p:cNvSpPr/>
            <p:nvPr/>
          </p:nvSpPr>
          <p:spPr>
            <a:xfrm>
              <a:off x="5037123" y="346866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7"/>
            <p:cNvSpPr/>
            <p:nvPr/>
          </p:nvSpPr>
          <p:spPr>
            <a:xfrm>
              <a:off x="5037123" y="3372495"/>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7"/>
            <p:cNvSpPr/>
            <p:nvPr/>
          </p:nvSpPr>
          <p:spPr>
            <a:xfrm>
              <a:off x="5037123" y="3276343"/>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7"/>
            <p:cNvSpPr/>
            <p:nvPr/>
          </p:nvSpPr>
          <p:spPr>
            <a:xfrm>
              <a:off x="5037123" y="3180169"/>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7"/>
            <p:cNvSpPr/>
            <p:nvPr/>
          </p:nvSpPr>
          <p:spPr>
            <a:xfrm>
              <a:off x="5037123" y="3083995"/>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7"/>
            <p:cNvSpPr/>
            <p:nvPr/>
          </p:nvSpPr>
          <p:spPr>
            <a:xfrm>
              <a:off x="5037123" y="29878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7"/>
            <p:cNvSpPr/>
            <p:nvPr/>
          </p:nvSpPr>
          <p:spPr>
            <a:xfrm>
              <a:off x="5037123" y="28916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7"/>
            <p:cNvSpPr/>
            <p:nvPr/>
          </p:nvSpPr>
          <p:spPr>
            <a:xfrm>
              <a:off x="5037123" y="2796111"/>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7"/>
            <p:cNvSpPr/>
            <p:nvPr/>
          </p:nvSpPr>
          <p:spPr>
            <a:xfrm>
              <a:off x="5037123" y="2699937"/>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7"/>
            <p:cNvSpPr/>
            <p:nvPr/>
          </p:nvSpPr>
          <p:spPr>
            <a:xfrm>
              <a:off x="5037123" y="260376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7"/>
            <p:cNvSpPr/>
            <p:nvPr/>
          </p:nvSpPr>
          <p:spPr>
            <a:xfrm>
              <a:off x="5037123" y="2507589"/>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7"/>
            <p:cNvSpPr/>
            <p:nvPr/>
          </p:nvSpPr>
          <p:spPr>
            <a:xfrm>
              <a:off x="5037123" y="241141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7"/>
            <p:cNvSpPr/>
            <p:nvPr/>
          </p:nvSpPr>
          <p:spPr>
            <a:xfrm>
              <a:off x="5037123" y="231524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7"/>
            <p:cNvSpPr/>
            <p:nvPr/>
          </p:nvSpPr>
          <p:spPr>
            <a:xfrm>
              <a:off x="5037123" y="2219726"/>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7"/>
            <p:cNvSpPr/>
            <p:nvPr/>
          </p:nvSpPr>
          <p:spPr>
            <a:xfrm>
              <a:off x="5037123" y="2123552"/>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7"/>
            <p:cNvSpPr/>
            <p:nvPr/>
          </p:nvSpPr>
          <p:spPr>
            <a:xfrm>
              <a:off x="5037123" y="2027378"/>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7"/>
            <p:cNvSpPr/>
            <p:nvPr/>
          </p:nvSpPr>
          <p:spPr>
            <a:xfrm>
              <a:off x="5037123" y="193120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7"/>
            <p:cNvSpPr/>
            <p:nvPr/>
          </p:nvSpPr>
          <p:spPr>
            <a:xfrm>
              <a:off x="5037123" y="1835030"/>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7"/>
            <p:cNvSpPr/>
            <p:nvPr/>
          </p:nvSpPr>
          <p:spPr>
            <a:xfrm>
              <a:off x="5037123" y="1738857"/>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7"/>
            <p:cNvSpPr/>
            <p:nvPr/>
          </p:nvSpPr>
          <p:spPr>
            <a:xfrm>
              <a:off x="5037123" y="164268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7"/>
            <p:cNvSpPr/>
            <p:nvPr/>
          </p:nvSpPr>
          <p:spPr>
            <a:xfrm>
              <a:off x="5037123" y="15471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7"/>
            <p:cNvSpPr/>
            <p:nvPr/>
          </p:nvSpPr>
          <p:spPr>
            <a:xfrm>
              <a:off x="5037123" y="14509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7"/>
            <p:cNvSpPr/>
            <p:nvPr/>
          </p:nvSpPr>
          <p:spPr>
            <a:xfrm>
              <a:off x="5037123" y="13548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7"/>
            <p:cNvSpPr/>
            <p:nvPr/>
          </p:nvSpPr>
          <p:spPr>
            <a:xfrm>
              <a:off x="5037123" y="125864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7"/>
            <p:cNvSpPr/>
            <p:nvPr/>
          </p:nvSpPr>
          <p:spPr>
            <a:xfrm>
              <a:off x="5037123" y="116247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7"/>
            <p:cNvSpPr/>
            <p:nvPr/>
          </p:nvSpPr>
          <p:spPr>
            <a:xfrm>
              <a:off x="5037123" y="106629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7"/>
            <p:cNvSpPr/>
            <p:nvPr/>
          </p:nvSpPr>
          <p:spPr>
            <a:xfrm>
              <a:off x="5037123" y="97012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7"/>
            <p:cNvSpPr/>
            <p:nvPr/>
          </p:nvSpPr>
          <p:spPr>
            <a:xfrm>
              <a:off x="5040500" y="4094216"/>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7"/>
            <p:cNvSpPr/>
            <p:nvPr/>
          </p:nvSpPr>
          <p:spPr>
            <a:xfrm>
              <a:off x="5040500" y="3998042"/>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7"/>
            <p:cNvSpPr/>
            <p:nvPr/>
          </p:nvSpPr>
          <p:spPr>
            <a:xfrm>
              <a:off x="5040500" y="390186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7"/>
            <p:cNvSpPr/>
            <p:nvPr/>
          </p:nvSpPr>
          <p:spPr>
            <a:xfrm>
              <a:off x="5040500" y="380569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7"/>
            <p:cNvSpPr/>
            <p:nvPr/>
          </p:nvSpPr>
          <p:spPr>
            <a:xfrm>
              <a:off x="5040500" y="37095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7"/>
            <p:cNvSpPr/>
            <p:nvPr/>
          </p:nvSpPr>
          <p:spPr>
            <a:xfrm>
              <a:off x="5040500" y="36133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7"/>
            <p:cNvSpPr/>
            <p:nvPr/>
          </p:nvSpPr>
          <p:spPr>
            <a:xfrm>
              <a:off x="5040500" y="3517810"/>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7"/>
            <p:cNvSpPr/>
            <p:nvPr/>
          </p:nvSpPr>
          <p:spPr>
            <a:xfrm>
              <a:off x="5040500" y="3421636"/>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7"/>
            <p:cNvSpPr/>
            <p:nvPr/>
          </p:nvSpPr>
          <p:spPr>
            <a:xfrm>
              <a:off x="5040500" y="3325484"/>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7"/>
            <p:cNvSpPr/>
            <p:nvPr/>
          </p:nvSpPr>
          <p:spPr>
            <a:xfrm>
              <a:off x="5040500" y="3229310"/>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7"/>
            <p:cNvSpPr/>
            <p:nvPr/>
          </p:nvSpPr>
          <p:spPr>
            <a:xfrm>
              <a:off x="5040500" y="3133136"/>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7"/>
            <p:cNvSpPr/>
            <p:nvPr/>
          </p:nvSpPr>
          <p:spPr>
            <a:xfrm>
              <a:off x="5040500" y="303696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7"/>
            <p:cNvSpPr/>
            <p:nvPr/>
          </p:nvSpPr>
          <p:spPr>
            <a:xfrm>
              <a:off x="5040500" y="294078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7"/>
            <p:cNvSpPr/>
            <p:nvPr/>
          </p:nvSpPr>
          <p:spPr>
            <a:xfrm>
              <a:off x="5040500" y="2845252"/>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7"/>
            <p:cNvSpPr/>
            <p:nvPr/>
          </p:nvSpPr>
          <p:spPr>
            <a:xfrm>
              <a:off x="5040500" y="2749078"/>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7"/>
            <p:cNvSpPr/>
            <p:nvPr/>
          </p:nvSpPr>
          <p:spPr>
            <a:xfrm>
              <a:off x="5040500" y="2652904"/>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7"/>
            <p:cNvSpPr/>
            <p:nvPr/>
          </p:nvSpPr>
          <p:spPr>
            <a:xfrm>
              <a:off x="5040500" y="2556730"/>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7"/>
            <p:cNvSpPr/>
            <p:nvPr/>
          </p:nvSpPr>
          <p:spPr>
            <a:xfrm>
              <a:off x="5040500" y="2460556"/>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7"/>
            <p:cNvSpPr/>
            <p:nvPr/>
          </p:nvSpPr>
          <p:spPr>
            <a:xfrm>
              <a:off x="5040500" y="236438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7"/>
            <p:cNvSpPr/>
            <p:nvPr/>
          </p:nvSpPr>
          <p:spPr>
            <a:xfrm>
              <a:off x="5040500" y="22688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57"/>
            <p:cNvSpPr/>
            <p:nvPr/>
          </p:nvSpPr>
          <p:spPr>
            <a:xfrm>
              <a:off x="5040500" y="21726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7"/>
            <p:cNvSpPr/>
            <p:nvPr/>
          </p:nvSpPr>
          <p:spPr>
            <a:xfrm>
              <a:off x="5040500" y="2076519"/>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7"/>
            <p:cNvSpPr/>
            <p:nvPr/>
          </p:nvSpPr>
          <p:spPr>
            <a:xfrm>
              <a:off x="5040500" y="1980345"/>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7"/>
            <p:cNvSpPr/>
            <p:nvPr/>
          </p:nvSpPr>
          <p:spPr>
            <a:xfrm>
              <a:off x="5040500" y="1884171"/>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7"/>
            <p:cNvSpPr/>
            <p:nvPr/>
          </p:nvSpPr>
          <p:spPr>
            <a:xfrm>
              <a:off x="5040500" y="1787998"/>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7"/>
            <p:cNvSpPr/>
            <p:nvPr/>
          </p:nvSpPr>
          <p:spPr>
            <a:xfrm>
              <a:off x="5040500" y="1691824"/>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7"/>
            <p:cNvSpPr/>
            <p:nvPr/>
          </p:nvSpPr>
          <p:spPr>
            <a:xfrm>
              <a:off x="5040500" y="1596308"/>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7"/>
            <p:cNvSpPr/>
            <p:nvPr/>
          </p:nvSpPr>
          <p:spPr>
            <a:xfrm>
              <a:off x="5040500" y="1500134"/>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7"/>
            <p:cNvSpPr/>
            <p:nvPr/>
          </p:nvSpPr>
          <p:spPr>
            <a:xfrm>
              <a:off x="5040500" y="140396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7"/>
            <p:cNvSpPr/>
            <p:nvPr/>
          </p:nvSpPr>
          <p:spPr>
            <a:xfrm>
              <a:off x="5040500" y="130778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7"/>
            <p:cNvSpPr/>
            <p:nvPr/>
          </p:nvSpPr>
          <p:spPr>
            <a:xfrm>
              <a:off x="5040500" y="121161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7"/>
            <p:cNvSpPr/>
            <p:nvPr/>
          </p:nvSpPr>
          <p:spPr>
            <a:xfrm>
              <a:off x="5040500" y="111543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7"/>
            <p:cNvSpPr/>
            <p:nvPr/>
          </p:nvSpPr>
          <p:spPr>
            <a:xfrm>
              <a:off x="5040500" y="1019265"/>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7"/>
            <p:cNvSpPr/>
            <p:nvPr/>
          </p:nvSpPr>
          <p:spPr>
            <a:xfrm>
              <a:off x="5039232" y="406927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7"/>
            <p:cNvSpPr/>
            <p:nvPr/>
          </p:nvSpPr>
          <p:spPr>
            <a:xfrm>
              <a:off x="5039232" y="397310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7"/>
            <p:cNvSpPr/>
            <p:nvPr/>
          </p:nvSpPr>
          <p:spPr>
            <a:xfrm>
              <a:off x="5039232" y="387692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7"/>
            <p:cNvSpPr/>
            <p:nvPr/>
          </p:nvSpPr>
          <p:spPr>
            <a:xfrm>
              <a:off x="5039232" y="378075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7"/>
            <p:cNvSpPr/>
            <p:nvPr/>
          </p:nvSpPr>
          <p:spPr>
            <a:xfrm>
              <a:off x="5039232" y="368457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7"/>
            <p:cNvSpPr/>
            <p:nvPr/>
          </p:nvSpPr>
          <p:spPr>
            <a:xfrm>
              <a:off x="5039232" y="358840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7"/>
            <p:cNvSpPr/>
            <p:nvPr/>
          </p:nvSpPr>
          <p:spPr>
            <a:xfrm>
              <a:off x="5039232" y="349286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7"/>
            <p:cNvSpPr/>
            <p:nvPr/>
          </p:nvSpPr>
          <p:spPr>
            <a:xfrm>
              <a:off x="5039232" y="3396695"/>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7"/>
            <p:cNvSpPr/>
            <p:nvPr/>
          </p:nvSpPr>
          <p:spPr>
            <a:xfrm>
              <a:off x="5039232" y="3300542"/>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7"/>
            <p:cNvSpPr/>
            <p:nvPr/>
          </p:nvSpPr>
          <p:spPr>
            <a:xfrm>
              <a:off x="5039232" y="3204368"/>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57"/>
            <p:cNvSpPr/>
            <p:nvPr/>
          </p:nvSpPr>
          <p:spPr>
            <a:xfrm>
              <a:off x="5039232" y="3108194"/>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7"/>
            <p:cNvSpPr/>
            <p:nvPr/>
          </p:nvSpPr>
          <p:spPr>
            <a:xfrm>
              <a:off x="5039232" y="30120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7"/>
            <p:cNvSpPr/>
            <p:nvPr/>
          </p:nvSpPr>
          <p:spPr>
            <a:xfrm>
              <a:off x="5039232" y="29158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7"/>
            <p:cNvSpPr/>
            <p:nvPr/>
          </p:nvSpPr>
          <p:spPr>
            <a:xfrm>
              <a:off x="5039232" y="2820310"/>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7"/>
            <p:cNvSpPr/>
            <p:nvPr/>
          </p:nvSpPr>
          <p:spPr>
            <a:xfrm>
              <a:off x="5039232" y="2724136"/>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7"/>
            <p:cNvSpPr/>
            <p:nvPr/>
          </p:nvSpPr>
          <p:spPr>
            <a:xfrm>
              <a:off x="5039232" y="262796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7"/>
            <p:cNvSpPr/>
            <p:nvPr/>
          </p:nvSpPr>
          <p:spPr>
            <a:xfrm>
              <a:off x="5039232" y="2531788"/>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7"/>
            <p:cNvSpPr/>
            <p:nvPr/>
          </p:nvSpPr>
          <p:spPr>
            <a:xfrm>
              <a:off x="5039232" y="243561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7"/>
            <p:cNvSpPr/>
            <p:nvPr/>
          </p:nvSpPr>
          <p:spPr>
            <a:xfrm>
              <a:off x="5039232" y="233944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7"/>
            <p:cNvSpPr/>
            <p:nvPr/>
          </p:nvSpPr>
          <p:spPr>
            <a:xfrm>
              <a:off x="5039232" y="224392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7"/>
            <p:cNvSpPr/>
            <p:nvPr/>
          </p:nvSpPr>
          <p:spPr>
            <a:xfrm>
              <a:off x="5039232" y="214775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7"/>
            <p:cNvSpPr/>
            <p:nvPr/>
          </p:nvSpPr>
          <p:spPr>
            <a:xfrm>
              <a:off x="5039232" y="2051578"/>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7"/>
            <p:cNvSpPr/>
            <p:nvPr/>
          </p:nvSpPr>
          <p:spPr>
            <a:xfrm>
              <a:off x="5039232" y="195540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7"/>
            <p:cNvSpPr/>
            <p:nvPr/>
          </p:nvSpPr>
          <p:spPr>
            <a:xfrm>
              <a:off x="5039232" y="1859230"/>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7"/>
            <p:cNvSpPr/>
            <p:nvPr/>
          </p:nvSpPr>
          <p:spPr>
            <a:xfrm>
              <a:off x="5039232" y="1763056"/>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7"/>
            <p:cNvSpPr/>
            <p:nvPr/>
          </p:nvSpPr>
          <p:spPr>
            <a:xfrm>
              <a:off x="5039232" y="166688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7"/>
            <p:cNvSpPr/>
            <p:nvPr/>
          </p:nvSpPr>
          <p:spPr>
            <a:xfrm>
              <a:off x="5039232" y="15713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7"/>
            <p:cNvSpPr/>
            <p:nvPr/>
          </p:nvSpPr>
          <p:spPr>
            <a:xfrm>
              <a:off x="5039232" y="14751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7"/>
            <p:cNvSpPr/>
            <p:nvPr/>
          </p:nvSpPr>
          <p:spPr>
            <a:xfrm>
              <a:off x="5039232" y="13790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7"/>
            <p:cNvSpPr/>
            <p:nvPr/>
          </p:nvSpPr>
          <p:spPr>
            <a:xfrm>
              <a:off x="5039232" y="128284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57"/>
            <p:cNvSpPr/>
            <p:nvPr/>
          </p:nvSpPr>
          <p:spPr>
            <a:xfrm>
              <a:off x="5039232" y="118667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57"/>
            <p:cNvSpPr/>
            <p:nvPr/>
          </p:nvSpPr>
          <p:spPr>
            <a:xfrm>
              <a:off x="5039232" y="109049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7"/>
            <p:cNvSpPr/>
            <p:nvPr/>
          </p:nvSpPr>
          <p:spPr>
            <a:xfrm>
              <a:off x="5039232" y="99432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57"/>
            <p:cNvSpPr/>
            <p:nvPr/>
          </p:nvSpPr>
          <p:spPr>
            <a:xfrm>
              <a:off x="5039232" y="402144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57"/>
            <p:cNvSpPr/>
            <p:nvPr/>
          </p:nvSpPr>
          <p:spPr>
            <a:xfrm>
              <a:off x="5039232" y="392527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57"/>
            <p:cNvSpPr/>
            <p:nvPr/>
          </p:nvSpPr>
          <p:spPr>
            <a:xfrm>
              <a:off x="5039232" y="382909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57"/>
            <p:cNvSpPr/>
            <p:nvPr/>
          </p:nvSpPr>
          <p:spPr>
            <a:xfrm>
              <a:off x="5039232" y="373292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57"/>
            <p:cNvSpPr/>
            <p:nvPr/>
          </p:nvSpPr>
          <p:spPr>
            <a:xfrm>
              <a:off x="5039232" y="363675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57"/>
            <p:cNvSpPr/>
            <p:nvPr/>
          </p:nvSpPr>
          <p:spPr>
            <a:xfrm>
              <a:off x="5039232" y="354057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57"/>
            <p:cNvSpPr/>
            <p:nvPr/>
          </p:nvSpPr>
          <p:spPr>
            <a:xfrm>
              <a:off x="5039232" y="3445041"/>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57"/>
            <p:cNvSpPr/>
            <p:nvPr/>
          </p:nvSpPr>
          <p:spPr>
            <a:xfrm>
              <a:off x="5039232" y="3348867"/>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57"/>
            <p:cNvSpPr/>
            <p:nvPr/>
          </p:nvSpPr>
          <p:spPr>
            <a:xfrm>
              <a:off x="5039232" y="3252715"/>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57"/>
            <p:cNvSpPr/>
            <p:nvPr/>
          </p:nvSpPr>
          <p:spPr>
            <a:xfrm>
              <a:off x="5039232" y="3156541"/>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57"/>
            <p:cNvSpPr/>
            <p:nvPr/>
          </p:nvSpPr>
          <p:spPr>
            <a:xfrm>
              <a:off x="5039232" y="3060367"/>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57"/>
            <p:cNvSpPr/>
            <p:nvPr/>
          </p:nvSpPr>
          <p:spPr>
            <a:xfrm>
              <a:off x="5039232" y="296419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57"/>
            <p:cNvSpPr/>
            <p:nvPr/>
          </p:nvSpPr>
          <p:spPr>
            <a:xfrm>
              <a:off x="5039232" y="28680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57"/>
            <p:cNvSpPr/>
            <p:nvPr/>
          </p:nvSpPr>
          <p:spPr>
            <a:xfrm>
              <a:off x="5039232" y="2772482"/>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57"/>
            <p:cNvSpPr/>
            <p:nvPr/>
          </p:nvSpPr>
          <p:spPr>
            <a:xfrm>
              <a:off x="5039232" y="267630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57"/>
            <p:cNvSpPr/>
            <p:nvPr/>
          </p:nvSpPr>
          <p:spPr>
            <a:xfrm>
              <a:off x="5039232" y="258013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57"/>
            <p:cNvSpPr/>
            <p:nvPr/>
          </p:nvSpPr>
          <p:spPr>
            <a:xfrm>
              <a:off x="5039232" y="248396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57"/>
            <p:cNvSpPr/>
            <p:nvPr/>
          </p:nvSpPr>
          <p:spPr>
            <a:xfrm>
              <a:off x="5039232" y="2387787"/>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57"/>
            <p:cNvSpPr/>
            <p:nvPr/>
          </p:nvSpPr>
          <p:spPr>
            <a:xfrm>
              <a:off x="5039232" y="229161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57"/>
            <p:cNvSpPr/>
            <p:nvPr/>
          </p:nvSpPr>
          <p:spPr>
            <a:xfrm>
              <a:off x="5039232" y="2196098"/>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57"/>
            <p:cNvSpPr/>
            <p:nvPr/>
          </p:nvSpPr>
          <p:spPr>
            <a:xfrm>
              <a:off x="5039232" y="2099924"/>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57"/>
            <p:cNvSpPr/>
            <p:nvPr/>
          </p:nvSpPr>
          <p:spPr>
            <a:xfrm>
              <a:off x="5039232" y="2003750"/>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57"/>
            <p:cNvSpPr/>
            <p:nvPr/>
          </p:nvSpPr>
          <p:spPr>
            <a:xfrm>
              <a:off x="5039232" y="1907576"/>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57"/>
            <p:cNvSpPr/>
            <p:nvPr/>
          </p:nvSpPr>
          <p:spPr>
            <a:xfrm>
              <a:off x="5039232" y="1811402"/>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57"/>
            <p:cNvSpPr/>
            <p:nvPr/>
          </p:nvSpPr>
          <p:spPr>
            <a:xfrm>
              <a:off x="5039232" y="1715229"/>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57"/>
            <p:cNvSpPr/>
            <p:nvPr/>
          </p:nvSpPr>
          <p:spPr>
            <a:xfrm>
              <a:off x="5039232" y="161905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57"/>
            <p:cNvSpPr/>
            <p:nvPr/>
          </p:nvSpPr>
          <p:spPr>
            <a:xfrm>
              <a:off x="5039232" y="1523539"/>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57"/>
            <p:cNvSpPr/>
            <p:nvPr/>
          </p:nvSpPr>
          <p:spPr>
            <a:xfrm>
              <a:off x="5039232" y="142736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57"/>
            <p:cNvSpPr/>
            <p:nvPr/>
          </p:nvSpPr>
          <p:spPr>
            <a:xfrm>
              <a:off x="5039232" y="133119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57"/>
            <p:cNvSpPr/>
            <p:nvPr/>
          </p:nvSpPr>
          <p:spPr>
            <a:xfrm>
              <a:off x="5039232" y="123501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57"/>
            <p:cNvSpPr/>
            <p:nvPr/>
          </p:nvSpPr>
          <p:spPr>
            <a:xfrm>
              <a:off x="5039232" y="1138844"/>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57"/>
            <p:cNvSpPr/>
            <p:nvPr/>
          </p:nvSpPr>
          <p:spPr>
            <a:xfrm>
              <a:off x="5039232" y="1042670"/>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57"/>
            <p:cNvSpPr/>
            <p:nvPr/>
          </p:nvSpPr>
          <p:spPr>
            <a:xfrm>
              <a:off x="5039232" y="946496"/>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57"/>
          <p:cNvGrpSpPr/>
          <p:nvPr/>
        </p:nvGrpSpPr>
        <p:grpSpPr>
          <a:xfrm flipH="1">
            <a:off x="4373778" y="3354530"/>
            <a:ext cx="519622" cy="494824"/>
            <a:chOff x="7231778" y="3446525"/>
            <a:chExt cx="519622" cy="494824"/>
          </a:xfrm>
        </p:grpSpPr>
        <p:sp>
          <p:nvSpPr>
            <p:cNvPr id="8224" name="Google Shape;8224;p57"/>
            <p:cNvSpPr/>
            <p:nvPr/>
          </p:nvSpPr>
          <p:spPr>
            <a:xfrm>
              <a:off x="7475700" y="3446525"/>
              <a:ext cx="275700" cy="2757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57"/>
            <p:cNvSpPr/>
            <p:nvPr/>
          </p:nvSpPr>
          <p:spPr>
            <a:xfrm>
              <a:off x="7231778" y="37472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6" name="Google Shape;8226;p57"/>
          <p:cNvGrpSpPr/>
          <p:nvPr/>
        </p:nvGrpSpPr>
        <p:grpSpPr>
          <a:xfrm>
            <a:off x="7539303" y="1739868"/>
            <a:ext cx="432485" cy="580225"/>
            <a:chOff x="7473303" y="1083625"/>
            <a:chExt cx="432485" cy="580225"/>
          </a:xfrm>
        </p:grpSpPr>
        <p:sp>
          <p:nvSpPr>
            <p:cNvPr id="8227" name="Google Shape;8227;p57"/>
            <p:cNvSpPr/>
            <p:nvPr/>
          </p:nvSpPr>
          <p:spPr>
            <a:xfrm>
              <a:off x="7473303" y="1083625"/>
              <a:ext cx="212100" cy="201600"/>
            </a:xfrm>
            <a:prstGeom prst="star5">
              <a:avLst>
                <a:gd name="adj" fmla="val 19098"/>
                <a:gd name="hf" fmla="val 105146"/>
                <a:gd name="vf" fmla="val 110557"/>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57"/>
            <p:cNvSpPr/>
            <p:nvPr/>
          </p:nvSpPr>
          <p:spPr>
            <a:xfrm>
              <a:off x="7555688" y="1313750"/>
              <a:ext cx="350100" cy="350100"/>
            </a:xfrm>
            <a:prstGeom prst="star4">
              <a:avLst>
                <a:gd name="adj" fmla="val 15639"/>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9" name="Google Shape;8229;p57"/>
          <p:cNvGrpSpPr/>
          <p:nvPr/>
        </p:nvGrpSpPr>
        <p:grpSpPr>
          <a:xfrm>
            <a:off x="901963" y="1108455"/>
            <a:ext cx="487822" cy="453303"/>
            <a:chOff x="1248463" y="1078375"/>
            <a:chExt cx="487822" cy="453303"/>
          </a:xfrm>
        </p:grpSpPr>
        <p:sp>
          <p:nvSpPr>
            <p:cNvPr id="8230" name="Google Shape;8230;p57"/>
            <p:cNvSpPr/>
            <p:nvPr/>
          </p:nvSpPr>
          <p:spPr>
            <a:xfrm>
              <a:off x="1460565" y="12290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57"/>
            <p:cNvSpPr/>
            <p:nvPr/>
          </p:nvSpPr>
          <p:spPr>
            <a:xfrm>
              <a:off x="1306386" y="1423149"/>
              <a:ext cx="154164" cy="108529"/>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57"/>
            <p:cNvSpPr/>
            <p:nvPr/>
          </p:nvSpPr>
          <p:spPr>
            <a:xfrm>
              <a:off x="1248463" y="107837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3" name="Google Shape;8233;p57">
            <a:hlinkClick r:id="" action="ppaction://hlinkshowjump?jump=previousslide"/>
          </p:cNvPr>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a:t>
            </a:r>
            <a:endParaRPr/>
          </a:p>
        </p:txBody>
      </p:sp>
      <p:sp>
        <p:nvSpPr>
          <p:cNvPr id="8234" name="Google Shape;8234;p57">
            <a:hlinkClick r:id="" action="ppaction://hlinkshowjump?jump=nextslide"/>
          </p:cNvPr>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8235" name="Google Shape;8235;p57"/>
          <p:cNvSpPr/>
          <p:nvPr/>
        </p:nvSpPr>
        <p:spPr>
          <a:xfrm>
            <a:off x="8291538" y="1068248"/>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57">
            <a:hlinkClick r:id="rId3" action="ppaction://hlinksldjump"/>
          </p:cNvPr>
          <p:cNvSpPr/>
          <p:nvPr/>
        </p:nvSpPr>
        <p:spPr>
          <a:xfrm>
            <a:off x="4434900" y="4334900"/>
            <a:ext cx="274200" cy="2757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237" name="Google Shape;8237;p57">
            <a:hlinkClick r:id="rId3" action="ppaction://hlinksldjump"/>
          </p:cNvPr>
          <p:cNvSpPr/>
          <p:nvPr/>
        </p:nvSpPr>
        <p:spPr>
          <a:xfrm>
            <a:off x="4473548" y="4379779"/>
            <a:ext cx="196886" cy="181554"/>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Εικόνα 1">
            <a:extLst>
              <a:ext uri="{FF2B5EF4-FFF2-40B4-BE49-F238E27FC236}">
                <a16:creationId xmlns:a16="http://schemas.microsoft.com/office/drawing/2014/main" id="{2C3C7DC8-2CDC-1B01-5688-43055801C34A}"/>
              </a:ext>
            </a:extLst>
          </p:cNvPr>
          <p:cNvPicPr>
            <a:picLocks noChangeAspect="1"/>
          </p:cNvPicPr>
          <p:nvPr/>
        </p:nvPicPr>
        <p:blipFill>
          <a:blip r:embed="rId4"/>
          <a:stretch>
            <a:fillRect/>
          </a:stretch>
        </p:blipFill>
        <p:spPr>
          <a:xfrm>
            <a:off x="901963" y="1807396"/>
            <a:ext cx="2877684" cy="16115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41"/>
        <p:cNvGrpSpPr/>
        <p:nvPr/>
      </p:nvGrpSpPr>
      <p:grpSpPr>
        <a:xfrm>
          <a:off x="0" y="0"/>
          <a:ext cx="0" cy="0"/>
          <a:chOff x="0" y="0"/>
          <a:chExt cx="0" cy="0"/>
        </a:xfrm>
      </p:grpSpPr>
      <p:sp>
        <p:nvSpPr>
          <p:cNvPr id="8242" name="Google Shape;8242;p58"/>
          <p:cNvSpPr/>
          <p:nvPr/>
        </p:nvSpPr>
        <p:spPr>
          <a:xfrm>
            <a:off x="2101792" y="2636440"/>
            <a:ext cx="4959900" cy="2200805"/>
          </a:xfrm>
          <a:prstGeom prst="rect">
            <a:avLst/>
          </a:prstGeom>
          <a:gradFill>
            <a:gsLst>
              <a:gs pos="0">
                <a:schemeClr val="accent4"/>
              </a:gs>
              <a:gs pos="73000">
                <a:schemeClr val="accent3"/>
              </a:gs>
              <a:gs pos="100000">
                <a:schemeClr val="accent2"/>
              </a:gs>
            </a:gsLst>
            <a:lin ang="5400700" scaled="0"/>
          </a:gradFill>
          <a:ln>
            <a:noFill/>
          </a:ln>
          <a:effectLst>
            <a:outerShdw dist="3810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243" name="Google Shape;8243;p58"/>
          <p:cNvGrpSpPr/>
          <p:nvPr/>
        </p:nvGrpSpPr>
        <p:grpSpPr>
          <a:xfrm>
            <a:off x="2083676" y="2559093"/>
            <a:ext cx="4966690" cy="1689278"/>
            <a:chOff x="-493024" y="719143"/>
            <a:chExt cx="4966690" cy="1689278"/>
          </a:xfrm>
        </p:grpSpPr>
        <p:sp>
          <p:nvSpPr>
            <p:cNvPr id="8244" name="Google Shape;8244;p58"/>
            <p:cNvSpPr/>
            <p:nvPr/>
          </p:nvSpPr>
          <p:spPr>
            <a:xfrm>
              <a:off x="-493024" y="2352803"/>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58"/>
            <p:cNvSpPr/>
            <p:nvPr/>
          </p:nvSpPr>
          <p:spPr>
            <a:xfrm>
              <a:off x="-493024" y="2256629"/>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58"/>
            <p:cNvSpPr/>
            <p:nvPr/>
          </p:nvSpPr>
          <p:spPr>
            <a:xfrm>
              <a:off x="-493024" y="2160455"/>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58"/>
            <p:cNvSpPr/>
            <p:nvPr/>
          </p:nvSpPr>
          <p:spPr>
            <a:xfrm>
              <a:off x="-493024" y="2064282"/>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58"/>
            <p:cNvSpPr/>
            <p:nvPr/>
          </p:nvSpPr>
          <p:spPr>
            <a:xfrm>
              <a:off x="-493024" y="1968108"/>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58"/>
            <p:cNvSpPr/>
            <p:nvPr/>
          </p:nvSpPr>
          <p:spPr>
            <a:xfrm>
              <a:off x="-493024" y="1871934"/>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58"/>
            <p:cNvSpPr/>
            <p:nvPr/>
          </p:nvSpPr>
          <p:spPr>
            <a:xfrm>
              <a:off x="-493024" y="1776397"/>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58"/>
            <p:cNvSpPr/>
            <p:nvPr/>
          </p:nvSpPr>
          <p:spPr>
            <a:xfrm>
              <a:off x="-493024" y="1680223"/>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58"/>
            <p:cNvSpPr/>
            <p:nvPr/>
          </p:nvSpPr>
          <p:spPr>
            <a:xfrm>
              <a:off x="-493024" y="1584071"/>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58"/>
            <p:cNvSpPr/>
            <p:nvPr/>
          </p:nvSpPr>
          <p:spPr>
            <a:xfrm>
              <a:off x="-493024" y="1487897"/>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58"/>
            <p:cNvSpPr/>
            <p:nvPr/>
          </p:nvSpPr>
          <p:spPr>
            <a:xfrm>
              <a:off x="-493024" y="1391723"/>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58"/>
            <p:cNvSpPr/>
            <p:nvPr/>
          </p:nvSpPr>
          <p:spPr>
            <a:xfrm>
              <a:off x="-493024" y="1295549"/>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58"/>
            <p:cNvSpPr/>
            <p:nvPr/>
          </p:nvSpPr>
          <p:spPr>
            <a:xfrm>
              <a:off x="-493024" y="1199375"/>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58"/>
            <p:cNvSpPr/>
            <p:nvPr/>
          </p:nvSpPr>
          <p:spPr>
            <a:xfrm>
              <a:off x="-493024" y="1103838"/>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58"/>
            <p:cNvSpPr/>
            <p:nvPr/>
          </p:nvSpPr>
          <p:spPr>
            <a:xfrm>
              <a:off x="-493024" y="1007665"/>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58"/>
            <p:cNvSpPr/>
            <p:nvPr/>
          </p:nvSpPr>
          <p:spPr>
            <a:xfrm>
              <a:off x="-493024" y="911491"/>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58"/>
            <p:cNvSpPr/>
            <p:nvPr/>
          </p:nvSpPr>
          <p:spPr>
            <a:xfrm>
              <a:off x="-493024" y="815317"/>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58"/>
            <p:cNvSpPr/>
            <p:nvPr/>
          </p:nvSpPr>
          <p:spPr>
            <a:xfrm>
              <a:off x="-493024" y="719143"/>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58"/>
            <p:cNvSpPr/>
            <p:nvPr/>
          </p:nvSpPr>
          <p:spPr>
            <a:xfrm>
              <a:off x="-487723" y="2401944"/>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58"/>
            <p:cNvSpPr/>
            <p:nvPr/>
          </p:nvSpPr>
          <p:spPr>
            <a:xfrm>
              <a:off x="-487723" y="2305770"/>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58"/>
            <p:cNvSpPr/>
            <p:nvPr/>
          </p:nvSpPr>
          <p:spPr>
            <a:xfrm>
              <a:off x="-487723" y="2209596"/>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58"/>
            <p:cNvSpPr/>
            <p:nvPr/>
          </p:nvSpPr>
          <p:spPr>
            <a:xfrm>
              <a:off x="-487723" y="2113423"/>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58"/>
            <p:cNvSpPr/>
            <p:nvPr/>
          </p:nvSpPr>
          <p:spPr>
            <a:xfrm>
              <a:off x="-487723" y="2017249"/>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58"/>
            <p:cNvSpPr/>
            <p:nvPr/>
          </p:nvSpPr>
          <p:spPr>
            <a:xfrm>
              <a:off x="-487723" y="1921075"/>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58"/>
            <p:cNvSpPr/>
            <p:nvPr/>
          </p:nvSpPr>
          <p:spPr>
            <a:xfrm>
              <a:off x="-487723" y="1825538"/>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58"/>
            <p:cNvSpPr/>
            <p:nvPr/>
          </p:nvSpPr>
          <p:spPr>
            <a:xfrm>
              <a:off x="-487723" y="1729364"/>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58"/>
            <p:cNvSpPr/>
            <p:nvPr/>
          </p:nvSpPr>
          <p:spPr>
            <a:xfrm>
              <a:off x="-487723" y="1633212"/>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58"/>
            <p:cNvSpPr/>
            <p:nvPr/>
          </p:nvSpPr>
          <p:spPr>
            <a:xfrm>
              <a:off x="-487723" y="1537038"/>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58"/>
            <p:cNvSpPr/>
            <p:nvPr/>
          </p:nvSpPr>
          <p:spPr>
            <a:xfrm>
              <a:off x="-487723" y="1440864"/>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58"/>
            <p:cNvSpPr/>
            <p:nvPr/>
          </p:nvSpPr>
          <p:spPr>
            <a:xfrm>
              <a:off x="-487723" y="1344690"/>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58"/>
            <p:cNvSpPr/>
            <p:nvPr/>
          </p:nvSpPr>
          <p:spPr>
            <a:xfrm>
              <a:off x="-487723" y="1248516"/>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58"/>
            <p:cNvSpPr/>
            <p:nvPr/>
          </p:nvSpPr>
          <p:spPr>
            <a:xfrm>
              <a:off x="-487723" y="1152979"/>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58"/>
            <p:cNvSpPr/>
            <p:nvPr/>
          </p:nvSpPr>
          <p:spPr>
            <a:xfrm>
              <a:off x="-487723" y="1056806"/>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58"/>
            <p:cNvSpPr/>
            <p:nvPr/>
          </p:nvSpPr>
          <p:spPr>
            <a:xfrm>
              <a:off x="-487723" y="960632"/>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58"/>
            <p:cNvSpPr/>
            <p:nvPr/>
          </p:nvSpPr>
          <p:spPr>
            <a:xfrm>
              <a:off x="-487723" y="864458"/>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58"/>
            <p:cNvSpPr/>
            <p:nvPr/>
          </p:nvSpPr>
          <p:spPr>
            <a:xfrm>
              <a:off x="-487723" y="768284"/>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58"/>
            <p:cNvSpPr/>
            <p:nvPr/>
          </p:nvSpPr>
          <p:spPr>
            <a:xfrm>
              <a:off x="-489714" y="2377003"/>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58"/>
            <p:cNvSpPr/>
            <p:nvPr/>
          </p:nvSpPr>
          <p:spPr>
            <a:xfrm>
              <a:off x="-489714" y="2280829"/>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58"/>
            <p:cNvSpPr/>
            <p:nvPr/>
          </p:nvSpPr>
          <p:spPr>
            <a:xfrm>
              <a:off x="-489714" y="2184655"/>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58"/>
            <p:cNvSpPr/>
            <p:nvPr/>
          </p:nvSpPr>
          <p:spPr>
            <a:xfrm>
              <a:off x="-489714" y="2088481"/>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58"/>
            <p:cNvSpPr/>
            <p:nvPr/>
          </p:nvSpPr>
          <p:spPr>
            <a:xfrm>
              <a:off x="-489714" y="1992307"/>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58"/>
            <p:cNvSpPr/>
            <p:nvPr/>
          </p:nvSpPr>
          <p:spPr>
            <a:xfrm>
              <a:off x="-489714" y="1896133"/>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58"/>
            <p:cNvSpPr/>
            <p:nvPr/>
          </p:nvSpPr>
          <p:spPr>
            <a:xfrm>
              <a:off x="-489714" y="1800597"/>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58"/>
            <p:cNvSpPr/>
            <p:nvPr/>
          </p:nvSpPr>
          <p:spPr>
            <a:xfrm>
              <a:off x="-489714" y="1704423"/>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58"/>
            <p:cNvSpPr/>
            <p:nvPr/>
          </p:nvSpPr>
          <p:spPr>
            <a:xfrm>
              <a:off x="-489714" y="1608270"/>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58"/>
            <p:cNvSpPr/>
            <p:nvPr/>
          </p:nvSpPr>
          <p:spPr>
            <a:xfrm>
              <a:off x="-489714" y="1512096"/>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58"/>
            <p:cNvSpPr/>
            <p:nvPr/>
          </p:nvSpPr>
          <p:spPr>
            <a:xfrm>
              <a:off x="-489714" y="1415922"/>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58"/>
            <p:cNvSpPr/>
            <p:nvPr/>
          </p:nvSpPr>
          <p:spPr>
            <a:xfrm>
              <a:off x="-489714" y="1319749"/>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58"/>
            <p:cNvSpPr/>
            <p:nvPr/>
          </p:nvSpPr>
          <p:spPr>
            <a:xfrm>
              <a:off x="-489714" y="1223575"/>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58"/>
            <p:cNvSpPr/>
            <p:nvPr/>
          </p:nvSpPr>
          <p:spPr>
            <a:xfrm>
              <a:off x="-489714" y="1128038"/>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58"/>
            <p:cNvSpPr/>
            <p:nvPr/>
          </p:nvSpPr>
          <p:spPr>
            <a:xfrm>
              <a:off x="-489714" y="1031864"/>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58"/>
            <p:cNvSpPr/>
            <p:nvPr/>
          </p:nvSpPr>
          <p:spPr>
            <a:xfrm>
              <a:off x="-489714" y="935690"/>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58"/>
            <p:cNvSpPr/>
            <p:nvPr/>
          </p:nvSpPr>
          <p:spPr>
            <a:xfrm>
              <a:off x="-489714" y="839516"/>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58"/>
            <p:cNvSpPr/>
            <p:nvPr/>
          </p:nvSpPr>
          <p:spPr>
            <a:xfrm>
              <a:off x="-489714" y="743343"/>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58"/>
            <p:cNvSpPr/>
            <p:nvPr/>
          </p:nvSpPr>
          <p:spPr>
            <a:xfrm>
              <a:off x="-489714" y="2329175"/>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58"/>
            <p:cNvSpPr/>
            <p:nvPr/>
          </p:nvSpPr>
          <p:spPr>
            <a:xfrm>
              <a:off x="-489714" y="2233001"/>
              <a:ext cx="4961389"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58"/>
            <p:cNvSpPr/>
            <p:nvPr/>
          </p:nvSpPr>
          <p:spPr>
            <a:xfrm>
              <a:off x="-489714" y="2136827"/>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58"/>
            <p:cNvSpPr/>
            <p:nvPr/>
          </p:nvSpPr>
          <p:spPr>
            <a:xfrm>
              <a:off x="-489714" y="2040653"/>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58"/>
            <p:cNvSpPr/>
            <p:nvPr/>
          </p:nvSpPr>
          <p:spPr>
            <a:xfrm>
              <a:off x="-489714" y="1944480"/>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58"/>
            <p:cNvSpPr/>
            <p:nvPr/>
          </p:nvSpPr>
          <p:spPr>
            <a:xfrm>
              <a:off x="-489714" y="1848306"/>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58"/>
            <p:cNvSpPr/>
            <p:nvPr/>
          </p:nvSpPr>
          <p:spPr>
            <a:xfrm>
              <a:off x="-489714" y="1752769"/>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58"/>
            <p:cNvSpPr/>
            <p:nvPr/>
          </p:nvSpPr>
          <p:spPr>
            <a:xfrm>
              <a:off x="-489714" y="1656595"/>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58"/>
            <p:cNvSpPr/>
            <p:nvPr/>
          </p:nvSpPr>
          <p:spPr>
            <a:xfrm>
              <a:off x="-489714" y="1560443"/>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58"/>
            <p:cNvSpPr/>
            <p:nvPr/>
          </p:nvSpPr>
          <p:spPr>
            <a:xfrm>
              <a:off x="-489714" y="1464269"/>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58"/>
            <p:cNvSpPr/>
            <p:nvPr/>
          </p:nvSpPr>
          <p:spPr>
            <a:xfrm>
              <a:off x="-489714" y="1368095"/>
              <a:ext cx="4961389"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58"/>
            <p:cNvSpPr/>
            <p:nvPr/>
          </p:nvSpPr>
          <p:spPr>
            <a:xfrm>
              <a:off x="-489714" y="1271921"/>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58"/>
            <p:cNvSpPr/>
            <p:nvPr/>
          </p:nvSpPr>
          <p:spPr>
            <a:xfrm>
              <a:off x="-489714" y="1175747"/>
              <a:ext cx="4961389"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58"/>
            <p:cNvSpPr/>
            <p:nvPr/>
          </p:nvSpPr>
          <p:spPr>
            <a:xfrm>
              <a:off x="-489714" y="1080210"/>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58"/>
            <p:cNvSpPr/>
            <p:nvPr/>
          </p:nvSpPr>
          <p:spPr>
            <a:xfrm>
              <a:off x="-489714" y="984037"/>
              <a:ext cx="4961389"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58"/>
            <p:cNvSpPr/>
            <p:nvPr/>
          </p:nvSpPr>
          <p:spPr>
            <a:xfrm>
              <a:off x="-489714" y="887863"/>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58"/>
            <p:cNvSpPr/>
            <p:nvPr/>
          </p:nvSpPr>
          <p:spPr>
            <a:xfrm>
              <a:off x="-489714" y="791689"/>
              <a:ext cx="4961389"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6" name="Google Shape;8316;p58"/>
          <p:cNvGrpSpPr/>
          <p:nvPr/>
        </p:nvGrpSpPr>
        <p:grpSpPr>
          <a:xfrm>
            <a:off x="2109319" y="907582"/>
            <a:ext cx="4966861" cy="1704575"/>
            <a:chOff x="2087964" y="2521300"/>
            <a:chExt cx="4966861" cy="1704575"/>
          </a:xfrm>
        </p:grpSpPr>
        <p:sp>
          <p:nvSpPr>
            <p:cNvPr id="8317" name="Google Shape;8317;p58"/>
            <p:cNvSpPr/>
            <p:nvPr/>
          </p:nvSpPr>
          <p:spPr>
            <a:xfrm>
              <a:off x="2087964" y="2521300"/>
              <a:ext cx="4966800" cy="3699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Nanum Gothic Coding"/>
                  <a:ea typeface="Nanum Gothic Coding"/>
                  <a:cs typeface="Nanum Gothic Coding"/>
                  <a:sym typeface="Nanum Gothic Coding"/>
                </a:rPr>
                <a:t>WHAT PEOPLE</a:t>
              </a:r>
              <a:r>
                <a:rPr lang="el-GR" sz="1200" dirty="0">
                  <a:solidFill>
                    <a:schemeClr val="dk1"/>
                  </a:solidFill>
                  <a:latin typeface="Nanum Gothic Coding"/>
                  <a:ea typeface="Nanum Gothic Coding"/>
                  <a:cs typeface="Nanum Gothic Coding"/>
                  <a:sym typeface="Nanum Gothic Coding"/>
                </a:rPr>
                <a:t> </a:t>
              </a:r>
              <a:r>
                <a:rPr lang="en-US" sz="1200" dirty="0">
                  <a:solidFill>
                    <a:schemeClr val="dk1"/>
                  </a:solidFill>
                  <a:latin typeface="Nanum Gothic Coding"/>
                  <a:ea typeface="Nanum Gothic Coding"/>
                  <a:cs typeface="Nanum Gothic Coding"/>
                  <a:sym typeface="Nanum Gothic Coding"/>
                </a:rPr>
                <a:t>MEAN WITH THE WORD INFLUENCER</a:t>
              </a:r>
              <a:endParaRPr sz="1200" dirty="0">
                <a:solidFill>
                  <a:schemeClr val="dk1"/>
                </a:solidFill>
                <a:latin typeface="Nanum Gothic Coding"/>
                <a:ea typeface="Nanum Gothic Coding"/>
                <a:cs typeface="Nanum Gothic Coding"/>
                <a:sym typeface="Nanum Gothic Coding"/>
              </a:endParaRPr>
            </a:p>
          </p:txBody>
        </p:sp>
        <p:grpSp>
          <p:nvGrpSpPr>
            <p:cNvPr id="8318" name="Google Shape;8318;p58"/>
            <p:cNvGrpSpPr/>
            <p:nvPr/>
          </p:nvGrpSpPr>
          <p:grpSpPr>
            <a:xfrm>
              <a:off x="6266725" y="2627330"/>
              <a:ext cx="655400" cy="157800"/>
              <a:chOff x="7968325" y="355525"/>
              <a:chExt cx="655400" cy="157800"/>
            </a:xfrm>
          </p:grpSpPr>
          <p:sp>
            <p:nvSpPr>
              <p:cNvPr id="8319" name="Google Shape;8319;p58"/>
              <p:cNvSpPr/>
              <p:nvPr/>
            </p:nvSpPr>
            <p:spPr>
              <a:xfrm>
                <a:off x="84662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20" name="Google Shape;8320;p58"/>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8321" name="Google Shape;8321;p58"/>
              <p:cNvSpPr/>
              <p:nvPr/>
            </p:nvSpPr>
            <p:spPr>
              <a:xfrm>
                <a:off x="821727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22" name="Google Shape;8322;p58"/>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8323" name="Google Shape;8323;p58"/>
              <p:cNvSpPr/>
              <p:nvPr/>
            </p:nvSpPr>
            <p:spPr>
              <a:xfrm>
                <a:off x="7968325" y="356425"/>
                <a:ext cx="157500" cy="155700"/>
              </a:xfrm>
              <a:prstGeom prst="rect">
                <a:avLst/>
              </a:prstGeom>
              <a:solidFill>
                <a:schemeClr val="l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58"/>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25" name="Google Shape;8325;p58"/>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sp>
          <p:nvSpPr>
            <p:cNvPr id="8326" name="Google Shape;8326;p58"/>
            <p:cNvSpPr/>
            <p:nvPr/>
          </p:nvSpPr>
          <p:spPr>
            <a:xfrm>
              <a:off x="2088025" y="2891175"/>
              <a:ext cx="4966800" cy="13347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sp>
        <p:nvSpPr>
          <p:cNvPr id="8327" name="Google Shape;8327;p58">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328" name="Google Shape;8328;p58">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nvGrpSpPr>
          <p:cNvPr id="8329" name="Google Shape;8329;p58"/>
          <p:cNvGrpSpPr/>
          <p:nvPr/>
        </p:nvGrpSpPr>
        <p:grpSpPr>
          <a:xfrm>
            <a:off x="8290351" y="863900"/>
            <a:ext cx="123600" cy="3239150"/>
            <a:chOff x="8290351" y="863900"/>
            <a:chExt cx="123600" cy="3239150"/>
          </a:xfrm>
        </p:grpSpPr>
        <p:sp>
          <p:nvSpPr>
            <p:cNvPr id="8330" name="Google Shape;8330;p58"/>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58"/>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58"/>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58"/>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58"/>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5" name="Google Shape;8335;p58"/>
          <p:cNvSpPr txBox="1">
            <a:spLocks noGrp="1"/>
          </p:cNvSpPr>
          <p:nvPr>
            <p:ph type="subTitle" idx="3"/>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8336" name="Google Shape;8336;p58"/>
          <p:cNvSpPr txBox="1">
            <a:spLocks noGrp="1"/>
          </p:cNvSpPr>
          <p:nvPr>
            <p:ph type="subTitle" idx="1"/>
          </p:nvPr>
        </p:nvSpPr>
        <p:spPr>
          <a:xfrm>
            <a:off x="2363895" y="1196665"/>
            <a:ext cx="4419300" cy="1234308"/>
          </a:xfrm>
          <a:prstGeom prst="rect">
            <a:avLst/>
          </a:prstGeom>
        </p:spPr>
        <p:txBody>
          <a:bodyPr spcFirstLastPara="1" wrap="square" lIns="91425" tIns="91425" rIns="91425" bIns="91425" anchor="t" anchorCtr="0">
            <a:noAutofit/>
          </a:bodyPr>
          <a:lstStyle/>
          <a:p>
            <a:pPr marL="0" lvl="0" indent="0"/>
            <a:r>
              <a:rPr lang="el-GR" dirty="0"/>
              <a:t>Οι </a:t>
            </a:r>
            <a:r>
              <a:rPr lang="el-GR" dirty="0" err="1"/>
              <a:t>influencers</a:t>
            </a:r>
            <a:r>
              <a:rPr lang="el-GR" dirty="0"/>
              <a:t> είναι μια έννοια που υφίσταται κυρίως στις χώρες του εξωτερικού, για αυτό και είναι δύσκολος ο ελληνικός ορισμός επί λέξει. Μπορεί να έχουμε επαφή με διάφορους </a:t>
            </a:r>
            <a:r>
              <a:rPr lang="el-GR" dirty="0" err="1"/>
              <a:t>influencers</a:t>
            </a:r>
            <a:r>
              <a:rPr lang="el-GR" dirty="0"/>
              <a:t> που προωθούν διάφορα </a:t>
            </a:r>
            <a:r>
              <a:rPr lang="el-GR" dirty="0" err="1"/>
              <a:t>lifestyle</a:t>
            </a:r>
            <a:r>
              <a:rPr lang="el-GR" dirty="0"/>
              <a:t>, </a:t>
            </a:r>
            <a:r>
              <a:rPr lang="el-GR" dirty="0" err="1"/>
              <a:t>παρ΄όλα</a:t>
            </a:r>
            <a:r>
              <a:rPr lang="el-GR" dirty="0"/>
              <a:t> αυτά οι περισσότεροι που επιλέγουν αυτή την ασχολία βρίσκονται στο εξωτερικό.</a:t>
            </a:r>
            <a:endParaRPr dirty="0"/>
          </a:p>
        </p:txBody>
      </p:sp>
      <p:sp>
        <p:nvSpPr>
          <p:cNvPr id="8338" name="Google Shape;8338;p58"/>
          <p:cNvSpPr txBox="1">
            <a:spLocks noGrp="1"/>
          </p:cNvSpPr>
          <p:nvPr>
            <p:ph type="subTitle" idx="2"/>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Back</a:t>
            </a:r>
            <a:endParaRPr/>
          </a:p>
        </p:txBody>
      </p:sp>
      <p:grpSp>
        <p:nvGrpSpPr>
          <p:cNvPr id="8339" name="Google Shape;8339;p58"/>
          <p:cNvGrpSpPr/>
          <p:nvPr/>
        </p:nvGrpSpPr>
        <p:grpSpPr>
          <a:xfrm flipH="1">
            <a:off x="2080023" y="936692"/>
            <a:ext cx="615797" cy="450099"/>
            <a:chOff x="6891700" y="3491250"/>
            <a:chExt cx="615797" cy="450099"/>
          </a:xfrm>
        </p:grpSpPr>
        <p:sp>
          <p:nvSpPr>
            <p:cNvPr id="8340" name="Google Shape;8340;p58"/>
            <p:cNvSpPr/>
            <p:nvPr/>
          </p:nvSpPr>
          <p:spPr>
            <a:xfrm>
              <a:off x="6891700" y="3491250"/>
              <a:ext cx="275700" cy="275700"/>
            </a:xfrm>
            <a:prstGeom prst="star4">
              <a:avLst>
                <a:gd name="adj" fmla="val 15639"/>
              </a:avLst>
            </a:prstGeom>
            <a:solidFill>
              <a:schemeClr val="accent3"/>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58"/>
            <p:cNvSpPr/>
            <p:nvPr/>
          </p:nvSpPr>
          <p:spPr>
            <a:xfrm>
              <a:off x="7231778" y="37472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1"/>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2" name="Google Shape;8342;p58"/>
          <p:cNvGrpSpPr/>
          <p:nvPr/>
        </p:nvGrpSpPr>
        <p:grpSpPr>
          <a:xfrm>
            <a:off x="6556080" y="2246889"/>
            <a:ext cx="567690" cy="436075"/>
            <a:chOff x="7117713" y="849150"/>
            <a:chExt cx="567690" cy="436075"/>
          </a:xfrm>
        </p:grpSpPr>
        <p:sp>
          <p:nvSpPr>
            <p:cNvPr id="8343" name="Google Shape;8343;p58"/>
            <p:cNvSpPr/>
            <p:nvPr/>
          </p:nvSpPr>
          <p:spPr>
            <a:xfrm>
              <a:off x="7473303" y="1083625"/>
              <a:ext cx="212100" cy="201600"/>
            </a:xfrm>
            <a:prstGeom prst="star5">
              <a:avLst>
                <a:gd name="adj" fmla="val 19098"/>
                <a:gd name="hf" fmla="val 105146"/>
                <a:gd name="vf" fmla="val 110557"/>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58"/>
            <p:cNvSpPr/>
            <p:nvPr/>
          </p:nvSpPr>
          <p:spPr>
            <a:xfrm>
              <a:off x="7117713" y="849150"/>
              <a:ext cx="350100" cy="350100"/>
            </a:xfrm>
            <a:prstGeom prst="star4">
              <a:avLst>
                <a:gd name="adj" fmla="val 15639"/>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5" name="Google Shape;8345;p58"/>
          <p:cNvSpPr/>
          <p:nvPr/>
        </p:nvSpPr>
        <p:spPr>
          <a:xfrm>
            <a:off x="-493024" y="-722148"/>
            <a:ext cx="4961389"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58"/>
          <p:cNvSpPr/>
          <p:nvPr/>
        </p:nvSpPr>
        <p:spPr>
          <a:xfrm>
            <a:off x="-487723" y="-673007"/>
            <a:ext cx="4961389"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58"/>
          <p:cNvSpPr/>
          <p:nvPr/>
        </p:nvSpPr>
        <p:spPr>
          <a:xfrm>
            <a:off x="-489714" y="-697948"/>
            <a:ext cx="4961389"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58"/>
          <p:cNvSpPr/>
          <p:nvPr/>
        </p:nvSpPr>
        <p:spPr>
          <a:xfrm>
            <a:off x="-489714" y="-745776"/>
            <a:ext cx="4961389"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9" name="Google Shape;8349;p58"/>
          <p:cNvGrpSpPr/>
          <p:nvPr/>
        </p:nvGrpSpPr>
        <p:grpSpPr>
          <a:xfrm>
            <a:off x="6524740" y="2992580"/>
            <a:ext cx="397373" cy="708866"/>
            <a:chOff x="1279665" y="1074775"/>
            <a:chExt cx="397373" cy="708866"/>
          </a:xfrm>
        </p:grpSpPr>
        <p:sp>
          <p:nvSpPr>
            <p:cNvPr id="8350" name="Google Shape;8350;p58"/>
            <p:cNvSpPr/>
            <p:nvPr/>
          </p:nvSpPr>
          <p:spPr>
            <a:xfrm>
              <a:off x="1279665" y="1372686"/>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58"/>
            <p:cNvSpPr/>
            <p:nvPr/>
          </p:nvSpPr>
          <p:spPr>
            <a:xfrm>
              <a:off x="1522873" y="1675112"/>
              <a:ext cx="154164" cy="108529"/>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58"/>
            <p:cNvSpPr/>
            <p:nvPr/>
          </p:nvSpPr>
          <p:spPr>
            <a:xfrm>
              <a:off x="1442988" y="107477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58"/>
          <p:cNvGrpSpPr/>
          <p:nvPr/>
        </p:nvGrpSpPr>
        <p:grpSpPr>
          <a:xfrm>
            <a:off x="2194565" y="2924472"/>
            <a:ext cx="413760" cy="776983"/>
            <a:chOff x="2194565" y="1160722"/>
            <a:chExt cx="413760" cy="776983"/>
          </a:xfrm>
        </p:grpSpPr>
        <p:sp>
          <p:nvSpPr>
            <p:cNvPr id="8354" name="Google Shape;8354;p58"/>
            <p:cNvSpPr/>
            <p:nvPr/>
          </p:nvSpPr>
          <p:spPr>
            <a:xfrm>
              <a:off x="2194565" y="1736105"/>
              <a:ext cx="212100" cy="201600"/>
            </a:xfrm>
            <a:prstGeom prst="star5">
              <a:avLst>
                <a:gd name="adj" fmla="val 19098"/>
                <a:gd name="hf" fmla="val 105146"/>
                <a:gd name="vf" fmla="val 110557"/>
              </a:avLst>
            </a:prstGeom>
            <a:solidFill>
              <a:schemeClr val="accent3"/>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58"/>
            <p:cNvSpPr/>
            <p:nvPr/>
          </p:nvSpPr>
          <p:spPr>
            <a:xfrm>
              <a:off x="2258225" y="1349730"/>
              <a:ext cx="350100" cy="350100"/>
            </a:xfrm>
            <a:prstGeom prst="star4">
              <a:avLst>
                <a:gd name="adj" fmla="val 15639"/>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58"/>
            <p:cNvSpPr/>
            <p:nvPr/>
          </p:nvSpPr>
          <p:spPr>
            <a:xfrm>
              <a:off x="2194584" y="1160722"/>
              <a:ext cx="170038" cy="119764"/>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1"/>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7" name="Google Shape;8357;p58"/>
          <p:cNvSpPr/>
          <p:nvPr/>
        </p:nvSpPr>
        <p:spPr>
          <a:xfrm>
            <a:off x="8291538" y="1111239"/>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49AAFE9-1C8A-5E82-E444-89D60EF5466B}"/>
              </a:ext>
            </a:extLst>
          </p:cNvPr>
          <p:cNvSpPr txBox="1"/>
          <p:nvPr/>
        </p:nvSpPr>
        <p:spPr>
          <a:xfrm>
            <a:off x="2485504" y="2776290"/>
            <a:ext cx="4339149" cy="2031325"/>
          </a:xfrm>
          <a:prstGeom prst="rect">
            <a:avLst/>
          </a:prstGeom>
          <a:noFill/>
        </p:spPr>
        <p:txBody>
          <a:bodyPr wrap="square" rtlCol="0">
            <a:spAutoFit/>
          </a:bodyPr>
          <a:lstStyle/>
          <a:p>
            <a:r>
              <a:rPr lang="el-GR" dirty="0"/>
              <a:t>Πρώτα απ’ όλα, ο όρος προέρχεται από το ρήμα </a:t>
            </a:r>
            <a:r>
              <a:rPr lang="el-GR" dirty="0" err="1"/>
              <a:t>influence</a:t>
            </a:r>
            <a:r>
              <a:rPr lang="el-GR" dirty="0"/>
              <a:t>, που σημαίνει “επηρεάζω” – άρα γενικά αυτό το άτομο ασκεί επιρροή γύρω του. Οποιοσδήποτε άνθρωπος έχει να επιδείξει πράξεις που παρακινούν και </a:t>
            </a:r>
            <a:r>
              <a:rPr lang="el-GR" dirty="0" err="1"/>
              <a:t>εμπνέεουν</a:t>
            </a:r>
            <a:r>
              <a:rPr lang="el-GR" dirty="0"/>
              <a:t> το κοινό με τον έναν ή τον άλλον τρόπο, μπορεί να θεωρηθεί </a:t>
            </a:r>
            <a:r>
              <a:rPr lang="el-GR" dirty="0" err="1"/>
              <a:t>influencer</a:t>
            </a:r>
            <a:r>
              <a:rPr lang="el-GR" dirty="0"/>
              <a:t>. Όμως τα </a:t>
            </a:r>
            <a:r>
              <a:rPr lang="el-GR" dirty="0" err="1"/>
              <a:t>social</a:t>
            </a:r>
            <a:r>
              <a:rPr lang="el-GR" dirty="0"/>
              <a:t> </a:t>
            </a:r>
            <a:r>
              <a:rPr lang="el-GR" dirty="0" err="1"/>
              <a:t>media</a:t>
            </a:r>
            <a:r>
              <a:rPr lang="el-GR" dirty="0"/>
              <a:t> έχουν πολλαπλασιάσει το κοινό στο οποίο υπάρχει πρόσβαση και για αυτό πλέον τα ταυτίζουμε με την έννοια του </a:t>
            </a:r>
            <a:r>
              <a:rPr lang="el-GR" dirty="0" err="1"/>
              <a:t>influencing</a:t>
            </a:r>
            <a:r>
              <a:rPr lang="el-GR"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242"/>
                                        </p:tgtEl>
                                        <p:attrNameLst>
                                          <p:attrName>style.visibility</p:attrName>
                                        </p:attrNameLst>
                                      </p:cBhvr>
                                      <p:to>
                                        <p:strVal val="visible"/>
                                      </p:to>
                                    </p:set>
                                    <p:anim calcmode="lin" valueType="num">
                                      <p:cBhvr additive="base">
                                        <p:cTn id="7" dur="1000"/>
                                        <p:tgtEl>
                                          <p:spTgt spid="824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8243"/>
                                        </p:tgtEl>
                                        <p:attrNameLst>
                                          <p:attrName>style.visibility</p:attrName>
                                        </p:attrNameLst>
                                      </p:cBhvr>
                                      <p:to>
                                        <p:strVal val="visible"/>
                                      </p:to>
                                    </p:set>
                                    <p:anim calcmode="lin" valueType="num">
                                      <p:cBhvr additive="base">
                                        <p:cTn id="10" dur="1000"/>
                                        <p:tgtEl>
                                          <p:spTgt spid="8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316"/>
                                        </p:tgtEl>
                                        <p:attrNameLst>
                                          <p:attrName>style.visibility</p:attrName>
                                        </p:attrNameLst>
                                      </p:cBhvr>
                                      <p:to>
                                        <p:strVal val="visible"/>
                                      </p:to>
                                    </p:set>
                                    <p:anim calcmode="lin" valueType="num">
                                      <p:cBhvr additive="base">
                                        <p:cTn id="13" dur="1000"/>
                                        <p:tgtEl>
                                          <p:spTgt spid="831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336"/>
                                        </p:tgtEl>
                                        <p:attrNameLst>
                                          <p:attrName>style.visibility</p:attrName>
                                        </p:attrNameLst>
                                      </p:cBhvr>
                                      <p:to>
                                        <p:strVal val="visible"/>
                                      </p:to>
                                    </p:set>
                                    <p:anim calcmode="lin" valueType="num">
                                      <p:cBhvr additive="base">
                                        <p:cTn id="16" dur="1000"/>
                                        <p:tgtEl>
                                          <p:spTgt spid="833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339"/>
                                        </p:tgtEl>
                                        <p:attrNameLst>
                                          <p:attrName>style.visibility</p:attrName>
                                        </p:attrNameLst>
                                      </p:cBhvr>
                                      <p:to>
                                        <p:strVal val="visible"/>
                                      </p:to>
                                    </p:set>
                                    <p:animEffect transition="in" filter="fade">
                                      <p:cBhvr>
                                        <p:cTn id="20" dur="1000"/>
                                        <p:tgtEl>
                                          <p:spTgt spid="8339"/>
                                        </p:tgtEl>
                                      </p:cBhvr>
                                    </p:animEffect>
                                  </p:childTnLst>
                                </p:cTn>
                              </p:par>
                              <p:par>
                                <p:cTn id="21" presetID="10" presetClass="entr" presetSubtype="0" fill="hold" nodeType="withEffect">
                                  <p:stCondLst>
                                    <p:cond delay="0"/>
                                  </p:stCondLst>
                                  <p:childTnLst>
                                    <p:set>
                                      <p:cBhvr>
                                        <p:cTn id="22" dur="1" fill="hold">
                                          <p:stCondLst>
                                            <p:cond delay="0"/>
                                          </p:stCondLst>
                                        </p:cTn>
                                        <p:tgtEl>
                                          <p:spTgt spid="8342"/>
                                        </p:tgtEl>
                                        <p:attrNameLst>
                                          <p:attrName>style.visibility</p:attrName>
                                        </p:attrNameLst>
                                      </p:cBhvr>
                                      <p:to>
                                        <p:strVal val="visible"/>
                                      </p:to>
                                    </p:set>
                                    <p:animEffect transition="in" filter="fade">
                                      <p:cBhvr>
                                        <p:cTn id="23" dur="1000"/>
                                        <p:tgtEl>
                                          <p:spTgt spid="8342"/>
                                        </p:tgtEl>
                                      </p:cBhvr>
                                    </p:animEffect>
                                  </p:childTnLst>
                                </p:cTn>
                              </p:par>
                              <p:par>
                                <p:cTn id="24" presetID="10" presetClass="entr" presetSubtype="0" fill="hold" nodeType="withEffect">
                                  <p:stCondLst>
                                    <p:cond delay="0"/>
                                  </p:stCondLst>
                                  <p:childTnLst>
                                    <p:set>
                                      <p:cBhvr>
                                        <p:cTn id="25" dur="1" fill="hold">
                                          <p:stCondLst>
                                            <p:cond delay="0"/>
                                          </p:stCondLst>
                                        </p:cTn>
                                        <p:tgtEl>
                                          <p:spTgt spid="8349"/>
                                        </p:tgtEl>
                                        <p:attrNameLst>
                                          <p:attrName>style.visibility</p:attrName>
                                        </p:attrNameLst>
                                      </p:cBhvr>
                                      <p:to>
                                        <p:strVal val="visible"/>
                                      </p:to>
                                    </p:set>
                                    <p:animEffect transition="in" filter="fade">
                                      <p:cBhvr>
                                        <p:cTn id="26" dur="1000"/>
                                        <p:tgtEl>
                                          <p:spTgt spid="8349"/>
                                        </p:tgtEl>
                                      </p:cBhvr>
                                    </p:animEffect>
                                  </p:childTnLst>
                                </p:cTn>
                              </p:par>
                              <p:par>
                                <p:cTn id="27" presetID="10" presetClass="entr" presetSubtype="0" fill="hold" nodeType="withEffect">
                                  <p:stCondLst>
                                    <p:cond delay="0"/>
                                  </p:stCondLst>
                                  <p:childTnLst>
                                    <p:set>
                                      <p:cBhvr>
                                        <p:cTn id="28" dur="1" fill="hold">
                                          <p:stCondLst>
                                            <p:cond delay="0"/>
                                          </p:stCondLst>
                                        </p:cTn>
                                        <p:tgtEl>
                                          <p:spTgt spid="8353"/>
                                        </p:tgtEl>
                                        <p:attrNameLst>
                                          <p:attrName>style.visibility</p:attrName>
                                        </p:attrNameLst>
                                      </p:cBhvr>
                                      <p:to>
                                        <p:strVal val="visible"/>
                                      </p:to>
                                    </p:set>
                                    <p:animEffect transition="in" filter="fade">
                                      <p:cBhvr>
                                        <p:cTn id="29" dur="1000"/>
                                        <p:tgtEl>
                                          <p:spTgt spid="8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980DA605-7DBF-484F-67A8-692CC3E7947E}"/>
              </a:ext>
            </a:extLst>
          </p:cNvPr>
          <p:cNvSpPr>
            <a:spLocks noGrp="1"/>
          </p:cNvSpPr>
          <p:nvPr>
            <p:ph type="title"/>
          </p:nvPr>
        </p:nvSpPr>
        <p:spPr/>
        <p:txBody>
          <a:bodyPr/>
          <a:lstStyle/>
          <a:p>
            <a:r>
              <a:rPr lang="el-GR" sz="2400" dirty="0"/>
              <a:t>Διάσημοι </a:t>
            </a:r>
            <a:r>
              <a:rPr lang="el-GR" sz="2400" dirty="0" err="1"/>
              <a:t>έλληνες</a:t>
            </a:r>
            <a:r>
              <a:rPr lang="el-GR" sz="2400" dirty="0"/>
              <a:t> </a:t>
            </a:r>
            <a:r>
              <a:rPr lang="en-US" sz="2400" dirty="0"/>
              <a:t>influencers </a:t>
            </a:r>
          </a:p>
        </p:txBody>
      </p:sp>
      <p:pic>
        <p:nvPicPr>
          <p:cNvPr id="7" name="Εικόνα 6">
            <a:extLst>
              <a:ext uri="{FF2B5EF4-FFF2-40B4-BE49-F238E27FC236}">
                <a16:creationId xmlns:a16="http://schemas.microsoft.com/office/drawing/2014/main" id="{E99FEEEE-40D8-F7AF-5BF7-6B2E332826B2}"/>
              </a:ext>
            </a:extLst>
          </p:cNvPr>
          <p:cNvPicPr>
            <a:picLocks noChangeAspect="1"/>
          </p:cNvPicPr>
          <p:nvPr/>
        </p:nvPicPr>
        <p:blipFill>
          <a:blip r:embed="rId2"/>
          <a:stretch>
            <a:fillRect/>
          </a:stretch>
        </p:blipFill>
        <p:spPr>
          <a:xfrm>
            <a:off x="1324861" y="2769889"/>
            <a:ext cx="1924111" cy="1825401"/>
          </a:xfrm>
          <a:prstGeom prst="rect">
            <a:avLst/>
          </a:prstGeom>
          <a:ln>
            <a:noFill/>
          </a:ln>
          <a:effectLst>
            <a:softEdge rad="112500"/>
          </a:effectLst>
        </p:spPr>
      </p:pic>
      <p:pic>
        <p:nvPicPr>
          <p:cNvPr id="8" name="Εικόνα 7">
            <a:extLst>
              <a:ext uri="{FF2B5EF4-FFF2-40B4-BE49-F238E27FC236}">
                <a16:creationId xmlns:a16="http://schemas.microsoft.com/office/drawing/2014/main" id="{16B99E28-7996-87E6-2053-68E1C2993D6F}"/>
              </a:ext>
            </a:extLst>
          </p:cNvPr>
          <p:cNvPicPr>
            <a:picLocks noChangeAspect="1"/>
          </p:cNvPicPr>
          <p:nvPr/>
        </p:nvPicPr>
        <p:blipFill>
          <a:blip r:embed="rId3"/>
          <a:stretch>
            <a:fillRect/>
          </a:stretch>
        </p:blipFill>
        <p:spPr>
          <a:xfrm>
            <a:off x="3929537" y="1817576"/>
            <a:ext cx="1933575" cy="1666875"/>
          </a:xfrm>
          <a:prstGeom prst="rect">
            <a:avLst/>
          </a:prstGeom>
          <a:ln>
            <a:noFill/>
          </a:ln>
          <a:effectLst>
            <a:softEdge rad="112500"/>
          </a:effectLst>
        </p:spPr>
      </p:pic>
      <p:pic>
        <p:nvPicPr>
          <p:cNvPr id="9" name="Εικόνα 8">
            <a:extLst>
              <a:ext uri="{FF2B5EF4-FFF2-40B4-BE49-F238E27FC236}">
                <a16:creationId xmlns:a16="http://schemas.microsoft.com/office/drawing/2014/main" id="{D7D75EAA-9B6B-1CEF-F2DC-0912042D6480}"/>
              </a:ext>
            </a:extLst>
          </p:cNvPr>
          <p:cNvPicPr>
            <a:picLocks noChangeAspect="1"/>
          </p:cNvPicPr>
          <p:nvPr/>
        </p:nvPicPr>
        <p:blipFill>
          <a:blip r:embed="rId4"/>
          <a:stretch>
            <a:fillRect/>
          </a:stretch>
        </p:blipFill>
        <p:spPr>
          <a:xfrm>
            <a:off x="6669390" y="1034566"/>
            <a:ext cx="1783937" cy="1893848"/>
          </a:xfrm>
          <a:prstGeom prst="rect">
            <a:avLst/>
          </a:prstGeom>
          <a:ln>
            <a:noFill/>
          </a:ln>
          <a:effectLst>
            <a:softEdge rad="112500"/>
          </a:effectLst>
        </p:spPr>
      </p:pic>
      <p:pic>
        <p:nvPicPr>
          <p:cNvPr id="10" name="Εικόνα 9">
            <a:extLst>
              <a:ext uri="{FF2B5EF4-FFF2-40B4-BE49-F238E27FC236}">
                <a16:creationId xmlns:a16="http://schemas.microsoft.com/office/drawing/2014/main" id="{74E70B75-4530-169E-DDFB-F34216763FBC}"/>
              </a:ext>
            </a:extLst>
          </p:cNvPr>
          <p:cNvPicPr>
            <a:picLocks noChangeAspect="1"/>
          </p:cNvPicPr>
          <p:nvPr/>
        </p:nvPicPr>
        <p:blipFill>
          <a:blip r:embed="rId5"/>
          <a:stretch>
            <a:fillRect/>
          </a:stretch>
        </p:blipFill>
        <p:spPr>
          <a:xfrm>
            <a:off x="5975012" y="3065727"/>
            <a:ext cx="1743871" cy="1717794"/>
          </a:xfrm>
          <a:prstGeom prst="rect">
            <a:avLst/>
          </a:prstGeom>
          <a:ln>
            <a:noFill/>
          </a:ln>
          <a:effectLst>
            <a:softEdge rad="112500"/>
          </a:effectLst>
        </p:spPr>
      </p:pic>
      <p:pic>
        <p:nvPicPr>
          <p:cNvPr id="11" name="Εικόνα 10">
            <a:extLst>
              <a:ext uri="{FF2B5EF4-FFF2-40B4-BE49-F238E27FC236}">
                <a16:creationId xmlns:a16="http://schemas.microsoft.com/office/drawing/2014/main" id="{054FB807-D47D-9710-CE6A-A5BF7B37DEF7}"/>
              </a:ext>
            </a:extLst>
          </p:cNvPr>
          <p:cNvPicPr>
            <a:picLocks noChangeAspect="1"/>
          </p:cNvPicPr>
          <p:nvPr/>
        </p:nvPicPr>
        <p:blipFill>
          <a:blip r:embed="rId6"/>
          <a:stretch>
            <a:fillRect/>
          </a:stretch>
        </p:blipFill>
        <p:spPr>
          <a:xfrm>
            <a:off x="784471" y="548210"/>
            <a:ext cx="1783937" cy="1666876"/>
          </a:xfrm>
          <a:prstGeom prst="rect">
            <a:avLst/>
          </a:prstGeom>
          <a:ln>
            <a:noFill/>
          </a:ln>
          <a:effectLst>
            <a:softEdge rad="112500"/>
          </a:effectLst>
        </p:spPr>
      </p:pic>
    </p:spTree>
    <p:extLst>
      <p:ext uri="{BB962C8B-B14F-4D97-AF65-F5344CB8AC3E}">
        <p14:creationId xmlns:p14="http://schemas.microsoft.com/office/powerpoint/2010/main" val="41551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1"/>
        <p:cNvGrpSpPr/>
        <p:nvPr/>
      </p:nvGrpSpPr>
      <p:grpSpPr>
        <a:xfrm>
          <a:off x="0" y="0"/>
          <a:ext cx="0" cy="0"/>
          <a:chOff x="0" y="0"/>
          <a:chExt cx="0" cy="0"/>
        </a:xfrm>
      </p:grpSpPr>
      <p:sp>
        <p:nvSpPr>
          <p:cNvPr id="8632" name="Google Shape;8632;p61">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633" name="Google Shape;8633;p61">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nvGrpSpPr>
          <p:cNvPr id="8634" name="Google Shape;8634;p61"/>
          <p:cNvGrpSpPr/>
          <p:nvPr/>
        </p:nvGrpSpPr>
        <p:grpSpPr>
          <a:xfrm>
            <a:off x="8290351" y="863900"/>
            <a:ext cx="123600" cy="3239150"/>
            <a:chOff x="8290351" y="863900"/>
            <a:chExt cx="123600" cy="3239150"/>
          </a:xfrm>
        </p:grpSpPr>
        <p:sp>
          <p:nvSpPr>
            <p:cNvPr id="8635" name="Google Shape;8635;p61"/>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1"/>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1"/>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1"/>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1"/>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5" name="Google Shape;8775;p61"/>
          <p:cNvGrpSpPr/>
          <p:nvPr/>
        </p:nvGrpSpPr>
        <p:grpSpPr>
          <a:xfrm>
            <a:off x="5216675" y="3420605"/>
            <a:ext cx="442346" cy="544800"/>
            <a:chOff x="1349513" y="3255625"/>
            <a:chExt cx="442346" cy="544800"/>
          </a:xfrm>
        </p:grpSpPr>
        <p:sp>
          <p:nvSpPr>
            <p:cNvPr id="8776" name="Google Shape;8776;p61"/>
            <p:cNvSpPr/>
            <p:nvPr/>
          </p:nvSpPr>
          <p:spPr>
            <a:xfrm>
              <a:off x="1349513" y="325562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1"/>
            <p:cNvSpPr/>
            <p:nvPr/>
          </p:nvSpPr>
          <p:spPr>
            <a:xfrm>
              <a:off x="1441759" y="3467725"/>
              <a:ext cx="350100" cy="332700"/>
            </a:xfrm>
            <a:prstGeom prst="star5">
              <a:avLst>
                <a:gd name="adj" fmla="val 19098"/>
                <a:gd name="hf" fmla="val 105146"/>
                <a:gd name="vf" fmla="val 110557"/>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8" name="Google Shape;8778;p61"/>
          <p:cNvGrpSpPr/>
          <p:nvPr/>
        </p:nvGrpSpPr>
        <p:grpSpPr>
          <a:xfrm>
            <a:off x="677480" y="816812"/>
            <a:ext cx="7302083" cy="3492071"/>
            <a:chOff x="713075" y="1225734"/>
            <a:chExt cx="3991525" cy="2895891"/>
          </a:xfrm>
        </p:grpSpPr>
        <p:sp>
          <p:nvSpPr>
            <p:cNvPr id="8779" name="Google Shape;8779;p61"/>
            <p:cNvSpPr/>
            <p:nvPr/>
          </p:nvSpPr>
          <p:spPr>
            <a:xfrm>
              <a:off x="713075" y="1225734"/>
              <a:ext cx="3991500" cy="3699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Nanum Gothic Coding"/>
                  <a:ea typeface="Nanum Gothic Coding"/>
                  <a:cs typeface="Nanum Gothic Coding"/>
                  <a:sym typeface="Nanum Gothic Coding"/>
                </a:rPr>
                <a:t>Web advertisement </a:t>
              </a:r>
              <a:endParaRPr sz="1200" dirty="0">
                <a:solidFill>
                  <a:schemeClr val="dk1"/>
                </a:solidFill>
                <a:latin typeface="Nanum Gothic Coding"/>
                <a:ea typeface="Nanum Gothic Coding"/>
                <a:cs typeface="Nanum Gothic Coding"/>
                <a:sym typeface="Nanum Gothic Coding"/>
              </a:endParaRPr>
            </a:p>
          </p:txBody>
        </p:sp>
        <p:grpSp>
          <p:nvGrpSpPr>
            <p:cNvPr id="8780" name="Google Shape;8780;p61"/>
            <p:cNvGrpSpPr/>
            <p:nvPr/>
          </p:nvGrpSpPr>
          <p:grpSpPr>
            <a:xfrm>
              <a:off x="3925025" y="1331775"/>
              <a:ext cx="655400" cy="157800"/>
              <a:chOff x="7968325" y="355525"/>
              <a:chExt cx="655400" cy="157800"/>
            </a:xfrm>
          </p:grpSpPr>
          <p:sp>
            <p:nvSpPr>
              <p:cNvPr id="8781" name="Google Shape;8781;p61"/>
              <p:cNvSpPr/>
              <p:nvPr/>
            </p:nvSpPr>
            <p:spPr>
              <a:xfrm>
                <a:off x="8466225" y="356425"/>
                <a:ext cx="157500" cy="155700"/>
              </a:xfrm>
              <a:prstGeom prst="rect">
                <a:avLst/>
              </a:prstGeom>
              <a:solidFill>
                <a:schemeClr val="accen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82" name="Google Shape;8782;p61"/>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8783" name="Google Shape;8783;p61"/>
              <p:cNvSpPr/>
              <p:nvPr/>
            </p:nvSpPr>
            <p:spPr>
              <a:xfrm>
                <a:off x="8217275" y="356425"/>
                <a:ext cx="157500" cy="155700"/>
              </a:xfrm>
              <a:prstGeom prst="rect">
                <a:avLst/>
              </a:prstGeom>
              <a:solidFill>
                <a:schemeClr val="accen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84" name="Google Shape;8784;p61"/>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8785" name="Google Shape;8785;p61"/>
              <p:cNvSpPr/>
              <p:nvPr/>
            </p:nvSpPr>
            <p:spPr>
              <a:xfrm>
                <a:off x="7968325" y="356425"/>
                <a:ext cx="157500" cy="155700"/>
              </a:xfrm>
              <a:prstGeom prst="rect">
                <a:avLst/>
              </a:prstGeom>
              <a:solidFill>
                <a:schemeClr val="accent1"/>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61"/>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87" name="Google Shape;8787;p61"/>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sp>
          <p:nvSpPr>
            <p:cNvPr id="8788" name="Google Shape;8788;p61"/>
            <p:cNvSpPr/>
            <p:nvPr/>
          </p:nvSpPr>
          <p:spPr>
            <a:xfrm>
              <a:off x="713100" y="1595625"/>
              <a:ext cx="3991500" cy="25260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dirty="0">
                <a:solidFill>
                  <a:schemeClr val="dk1"/>
                </a:solidFill>
                <a:latin typeface="Nanum Gothic Coding"/>
                <a:ea typeface="Nanum Gothic Coding"/>
                <a:cs typeface="Nanum Gothic Coding"/>
                <a:sym typeface="Nanum Gothic Coding"/>
              </a:endParaRPr>
            </a:p>
          </p:txBody>
        </p:sp>
      </p:grpSp>
      <p:sp>
        <p:nvSpPr>
          <p:cNvPr id="8790" name="Google Shape;8790;p61"/>
          <p:cNvSpPr txBox="1">
            <a:spLocks noGrp="1"/>
          </p:cNvSpPr>
          <p:nvPr>
            <p:ph type="subTitle" idx="1"/>
          </p:nvPr>
        </p:nvSpPr>
        <p:spPr>
          <a:xfrm>
            <a:off x="1164436" y="1727637"/>
            <a:ext cx="6299832" cy="2277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100" dirty="0"/>
              <a:t>Η διαδικτυακή διαφήμιση, γνωστή και ως διαδικτυακό μάρκετινγκ, διαφήμιση μέσω διαδικτύου, ψηφιακή διαφήμιση ή διαφήμιση μέσω </a:t>
            </a:r>
            <a:r>
              <a:rPr lang="el-GR" sz="1100" dirty="0" err="1"/>
              <a:t>web</a:t>
            </a:r>
            <a:r>
              <a:rPr lang="el-GR" sz="1100" dirty="0"/>
              <a:t>, είναι μια μορφή μάρκετινγκ και διαφήμισης που χρησιμοποιεί το Διαδίκτυο για την παροχή διαφημιστικών μηνυμάτων μάρκετινγκ στους καταναλωτές. Πολλοί καταναλωτές βρίσκουν την διαδικτυακή διαφήμιση ενοχλητική και έχουν όλο και περισσότερο στραφεί στην παρεμπόδιση διαφημίσεων για διάφορους</a:t>
            </a:r>
            <a:r>
              <a:rPr lang="en-US" sz="1100" dirty="0"/>
              <a:t>. </a:t>
            </a:r>
            <a:r>
              <a:rPr lang="el-GR" sz="1100" dirty="0"/>
              <a:t>Όπως και σε άλλα μέσα διαφήμισης, η διαφήμιση στο διαδίκτυο περιλαμβάνει συχνά έναν εκδότη, ο οποίος ενσωματώνει διαφημίσεις στο διαδικτυακό του περιεχόμενο, και έναν διαφημιζόμενο, ο οποίος παρέχει τις διαφημίσεις που εμφανίζονται στο περιεχόμενο του εκδότη</a:t>
            </a:r>
            <a:r>
              <a:rPr lang="en-US" sz="1100" dirty="0"/>
              <a:t>. </a:t>
            </a:r>
            <a:r>
              <a:rPr lang="el-GR" sz="1100" dirty="0"/>
              <a:t>Ένας αποτελεσματικός τρόπος που συχνά συναντάται ως μέσο διαφήμισης είναι οι διαγωνισμοί.  Μέσω των διαγωνισμών οι </a:t>
            </a:r>
            <a:r>
              <a:rPr lang="en-US" sz="1100" dirty="0"/>
              <a:t>influencers </a:t>
            </a:r>
            <a:r>
              <a:rPr lang="el-GR" sz="1100" dirty="0"/>
              <a:t>ελκύουν κοινό όμως ταυτόχρονα διαφημίζουν ένα προϊόν</a:t>
            </a:r>
            <a:r>
              <a:rPr lang="en-US" sz="1100" dirty="0"/>
              <a:t>. </a:t>
            </a:r>
            <a:endParaRPr sz="1100" dirty="0"/>
          </a:p>
        </p:txBody>
      </p:sp>
      <p:sp>
        <p:nvSpPr>
          <p:cNvPr id="8791" name="Google Shape;8791;p61"/>
          <p:cNvSpPr txBox="1">
            <a:spLocks noGrp="1"/>
          </p:cNvSpPr>
          <p:nvPr>
            <p:ph type="title" idx="2"/>
          </p:nvPr>
        </p:nvSpPr>
        <p:spPr>
          <a:xfrm>
            <a:off x="2103175" y="1747164"/>
            <a:ext cx="856410" cy="74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   </a:t>
            </a:r>
            <a:endParaRPr dirty="0"/>
          </a:p>
        </p:txBody>
      </p:sp>
      <p:grpSp>
        <p:nvGrpSpPr>
          <p:cNvPr id="8792" name="Google Shape;8792;p61"/>
          <p:cNvGrpSpPr/>
          <p:nvPr/>
        </p:nvGrpSpPr>
        <p:grpSpPr>
          <a:xfrm>
            <a:off x="801354" y="1308287"/>
            <a:ext cx="519622" cy="494824"/>
            <a:chOff x="7231778" y="3446525"/>
            <a:chExt cx="519622" cy="494824"/>
          </a:xfrm>
        </p:grpSpPr>
        <p:sp>
          <p:nvSpPr>
            <p:cNvPr id="8793" name="Google Shape;8793;p61"/>
            <p:cNvSpPr/>
            <p:nvPr/>
          </p:nvSpPr>
          <p:spPr>
            <a:xfrm>
              <a:off x="7475700" y="3446525"/>
              <a:ext cx="275700" cy="2757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61"/>
            <p:cNvSpPr/>
            <p:nvPr/>
          </p:nvSpPr>
          <p:spPr>
            <a:xfrm>
              <a:off x="7231778" y="37472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5" name="Google Shape;8795;p61">
            <a:hlinkClick r:id="" action="ppaction://hlinkshowjump?jump=previousslide"/>
          </p:cNvPr>
          <p:cNvSpPr txBox="1">
            <a:spLocks noGrp="1"/>
          </p:cNvSpPr>
          <p:nvPr>
            <p:ph type="subTitle" idx="3"/>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a:t>
            </a:r>
            <a:endParaRPr/>
          </a:p>
        </p:txBody>
      </p:sp>
      <p:sp>
        <p:nvSpPr>
          <p:cNvPr id="8796" name="Google Shape;8796;p61">
            <a:hlinkClick r:id="" action="ppaction://hlinkshowjump?jump=nextslide"/>
          </p:cNvPr>
          <p:cNvSpPr txBox="1">
            <a:spLocks noGrp="1"/>
          </p:cNvSpPr>
          <p:nvPr>
            <p:ph type="subTitle" idx="4"/>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8797" name="Google Shape;8797;p61">
            <a:hlinkClick r:id="rId3" action="ppaction://hlinksldjump"/>
          </p:cNvPr>
          <p:cNvSpPr/>
          <p:nvPr/>
        </p:nvSpPr>
        <p:spPr>
          <a:xfrm>
            <a:off x="4433472" y="4334900"/>
            <a:ext cx="274200" cy="2757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8798" name="Google Shape;8798;p61">
            <a:hlinkClick r:id="rId3" action="ppaction://hlinksldjump"/>
          </p:cNvPr>
          <p:cNvSpPr/>
          <p:nvPr/>
        </p:nvSpPr>
        <p:spPr>
          <a:xfrm>
            <a:off x="4472120" y="4379779"/>
            <a:ext cx="196886" cy="181554"/>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1"/>
          <p:cNvSpPr/>
          <p:nvPr/>
        </p:nvSpPr>
        <p:spPr>
          <a:xfrm>
            <a:off x="8291538" y="1240213"/>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33"/>
        <p:cNvGrpSpPr/>
        <p:nvPr/>
      </p:nvGrpSpPr>
      <p:grpSpPr>
        <a:xfrm>
          <a:off x="0" y="0"/>
          <a:ext cx="0" cy="0"/>
          <a:chOff x="0" y="0"/>
          <a:chExt cx="0" cy="0"/>
        </a:xfrm>
      </p:grpSpPr>
      <p:sp>
        <p:nvSpPr>
          <p:cNvPr id="9534" name="Google Shape;9534;p71">
            <a:hlinkClick r:id="" action="ppaction://hlinkshowjump?jump=previousslide"/>
          </p:cNvPr>
          <p:cNvSpPr/>
          <p:nvPr/>
        </p:nvSpPr>
        <p:spPr>
          <a:xfrm>
            <a:off x="717526" y="4343325"/>
            <a:ext cx="882600" cy="2757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9535" name="Google Shape;9535;p71">
            <a:hlinkClick r:id="" action="ppaction://hlinkshowjump?jump=nextslide"/>
          </p:cNvPr>
          <p:cNvSpPr/>
          <p:nvPr/>
        </p:nvSpPr>
        <p:spPr>
          <a:xfrm>
            <a:off x="7553326" y="4343325"/>
            <a:ext cx="882600" cy="275700"/>
          </a:xfrm>
          <a:prstGeom prst="roundRect">
            <a:avLst>
              <a:gd name="adj" fmla="val 0"/>
            </a:avLst>
          </a:prstGeom>
          <a:solidFill>
            <a:schemeClr val="accent1"/>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nvGrpSpPr>
          <p:cNvPr id="9536" name="Google Shape;9536;p71"/>
          <p:cNvGrpSpPr/>
          <p:nvPr/>
        </p:nvGrpSpPr>
        <p:grpSpPr>
          <a:xfrm>
            <a:off x="1701932" y="990537"/>
            <a:ext cx="6312759" cy="3293031"/>
            <a:chOff x="713075" y="1225734"/>
            <a:chExt cx="3991526" cy="2895891"/>
          </a:xfrm>
        </p:grpSpPr>
        <p:sp>
          <p:nvSpPr>
            <p:cNvPr id="9537" name="Google Shape;9537;p71"/>
            <p:cNvSpPr/>
            <p:nvPr/>
          </p:nvSpPr>
          <p:spPr>
            <a:xfrm>
              <a:off x="713075" y="1225734"/>
              <a:ext cx="3991500" cy="3699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Nanum Gothic Coding"/>
                  <a:ea typeface="Nanum Gothic Coding"/>
                  <a:cs typeface="Nanum Gothic Coding"/>
                  <a:sym typeface="Nanum Gothic Coding"/>
                </a:rPr>
                <a:t>Selfie</a:t>
              </a:r>
              <a:r>
                <a:rPr lang="el-GR" sz="1200" dirty="0">
                  <a:solidFill>
                    <a:schemeClr val="dk1"/>
                  </a:solidFill>
                  <a:latin typeface="Nanum Gothic Coding"/>
                  <a:ea typeface="Nanum Gothic Coding"/>
                  <a:cs typeface="Nanum Gothic Coding"/>
                  <a:sym typeface="Nanum Gothic Coding"/>
                </a:rPr>
                <a:t> διαγωνισμός </a:t>
              </a:r>
              <a:endParaRPr sz="1200" dirty="0">
                <a:solidFill>
                  <a:schemeClr val="dk1"/>
                </a:solidFill>
                <a:latin typeface="Nanum Gothic Coding"/>
                <a:ea typeface="Nanum Gothic Coding"/>
                <a:cs typeface="Nanum Gothic Coding"/>
                <a:sym typeface="Nanum Gothic Coding"/>
              </a:endParaRPr>
            </a:p>
          </p:txBody>
        </p:sp>
        <p:grpSp>
          <p:nvGrpSpPr>
            <p:cNvPr id="9538" name="Google Shape;9538;p71"/>
            <p:cNvGrpSpPr/>
            <p:nvPr/>
          </p:nvGrpSpPr>
          <p:grpSpPr>
            <a:xfrm>
              <a:off x="3925025" y="1331775"/>
              <a:ext cx="655400" cy="157800"/>
              <a:chOff x="7968325" y="355525"/>
              <a:chExt cx="655400" cy="157800"/>
            </a:xfrm>
          </p:grpSpPr>
          <p:sp>
            <p:nvSpPr>
              <p:cNvPr id="9539" name="Google Shape;9539;p71"/>
              <p:cNvSpPr/>
              <p:nvPr/>
            </p:nvSpPr>
            <p:spPr>
              <a:xfrm>
                <a:off x="846622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40" name="Google Shape;9540;p71"/>
              <p:cNvCxnSpPr/>
              <p:nvPr/>
            </p:nvCxnSpPr>
            <p:spPr>
              <a:xfrm>
                <a:off x="8466225" y="355525"/>
                <a:ext cx="155700" cy="157800"/>
              </a:xfrm>
              <a:prstGeom prst="straightConnector1">
                <a:avLst/>
              </a:prstGeom>
              <a:noFill/>
              <a:ln w="9525" cap="flat" cmpd="sng">
                <a:solidFill>
                  <a:schemeClr val="dk1"/>
                </a:solidFill>
                <a:prstDash val="solid"/>
                <a:round/>
                <a:headEnd type="none" w="med" len="med"/>
                <a:tailEnd type="none" w="med" len="med"/>
              </a:ln>
            </p:spPr>
          </p:cxnSp>
          <p:sp>
            <p:nvSpPr>
              <p:cNvPr id="9541" name="Google Shape;9541;p71"/>
              <p:cNvSpPr/>
              <p:nvPr/>
            </p:nvSpPr>
            <p:spPr>
              <a:xfrm>
                <a:off x="821727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42" name="Google Shape;9542;p71"/>
              <p:cNvCxnSpPr/>
              <p:nvPr/>
            </p:nvCxnSpPr>
            <p:spPr>
              <a:xfrm flipH="1">
                <a:off x="8469525" y="355525"/>
                <a:ext cx="154200" cy="155700"/>
              </a:xfrm>
              <a:prstGeom prst="straightConnector1">
                <a:avLst/>
              </a:prstGeom>
              <a:noFill/>
              <a:ln w="9525" cap="flat" cmpd="sng">
                <a:solidFill>
                  <a:schemeClr val="dk1"/>
                </a:solidFill>
                <a:prstDash val="solid"/>
                <a:round/>
                <a:headEnd type="none" w="med" len="med"/>
                <a:tailEnd type="none" w="med" len="med"/>
              </a:ln>
            </p:spPr>
          </p:cxnSp>
          <p:sp>
            <p:nvSpPr>
              <p:cNvPr id="9543" name="Google Shape;9543;p71"/>
              <p:cNvSpPr/>
              <p:nvPr/>
            </p:nvSpPr>
            <p:spPr>
              <a:xfrm>
                <a:off x="7968325" y="356425"/>
                <a:ext cx="157500" cy="155700"/>
              </a:xfrm>
              <a:prstGeom prst="rect">
                <a:avLst/>
              </a:prstGeom>
              <a:solidFill>
                <a:schemeClr val="lt2"/>
              </a:solidFill>
              <a:ln w="9525" cap="flat" cmpd="sng">
                <a:solidFill>
                  <a:schemeClr val="dk1"/>
                </a:solidFill>
                <a:prstDash val="solid"/>
                <a:round/>
                <a:headEnd type="none" w="sm" len="sm"/>
                <a:tailEnd type="none" w="sm" len="sm"/>
              </a:ln>
              <a:effectLst>
                <a:outerShdw dist="19050" dir="34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71"/>
              <p:cNvSpPr/>
              <p:nvPr/>
            </p:nvSpPr>
            <p:spPr>
              <a:xfrm>
                <a:off x="8236325" y="436075"/>
                <a:ext cx="119400" cy="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45" name="Google Shape;9545;p71"/>
              <p:cNvCxnSpPr/>
              <p:nvPr/>
            </p:nvCxnSpPr>
            <p:spPr>
              <a:xfrm>
                <a:off x="7985275" y="434425"/>
                <a:ext cx="123600" cy="0"/>
              </a:xfrm>
              <a:prstGeom prst="straightConnector1">
                <a:avLst/>
              </a:prstGeom>
              <a:noFill/>
              <a:ln w="9525" cap="flat" cmpd="sng">
                <a:solidFill>
                  <a:schemeClr val="dk1"/>
                </a:solidFill>
                <a:prstDash val="solid"/>
                <a:round/>
                <a:headEnd type="none" w="med" len="med"/>
                <a:tailEnd type="none" w="med" len="med"/>
              </a:ln>
            </p:spPr>
          </p:cxnSp>
        </p:grpSp>
        <p:sp>
          <p:nvSpPr>
            <p:cNvPr id="9546" name="Google Shape;9546;p71"/>
            <p:cNvSpPr/>
            <p:nvPr/>
          </p:nvSpPr>
          <p:spPr>
            <a:xfrm>
              <a:off x="713101" y="1595625"/>
              <a:ext cx="3991500" cy="2526000"/>
            </a:xfrm>
            <a:prstGeom prst="roundRect">
              <a:avLst>
                <a:gd name="adj" fmla="val 0"/>
              </a:avLst>
            </a:prstGeom>
            <a:solidFill>
              <a:schemeClr val="dk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grpSp>
      <p:sp>
        <p:nvSpPr>
          <p:cNvPr id="9548" name="Google Shape;9548;p71"/>
          <p:cNvSpPr txBox="1">
            <a:spLocks noGrp="1"/>
          </p:cNvSpPr>
          <p:nvPr>
            <p:ph type="subTitle" idx="1"/>
          </p:nvPr>
        </p:nvSpPr>
        <p:spPr>
          <a:xfrm>
            <a:off x="2383492" y="1655035"/>
            <a:ext cx="4933196" cy="21599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a:t>Σε αυτού του είδους  διαγωνισμούς οι χρήστες  συμμετέχουν διαγωνισμό με τη λήψη ενός «</a:t>
            </a:r>
            <a:r>
              <a:rPr lang="el-GR" sz="1600" dirty="0" err="1"/>
              <a:t>selfie</a:t>
            </a:r>
            <a:r>
              <a:rPr lang="el-GR" sz="1600" dirty="0"/>
              <a:t>» με ένα προϊόν της εταιρίας που διοργανώνει τον διαγωνισμό . Αυτό βοηθά να προστεθεί πλαίσιο της πραγματικής ζωής στο προϊόν  Ουσιαστικά δείχνει ότι υπάρχουν ήδη πολλοί πελάτες που αγαπούν τα διαφημιζόμενα προϊόντα .Στο τέλος ο διοργανωτής του διαγωνισμού διαλέγει την καλύτερη</a:t>
            </a:r>
            <a:r>
              <a:rPr lang="en-US" sz="1600" dirty="0"/>
              <a:t> selfie </a:t>
            </a:r>
            <a:r>
              <a:rPr lang="el-GR" sz="1600" dirty="0"/>
              <a:t> (κατά την γνώμη του)και βγάζει νικητή</a:t>
            </a:r>
            <a:endParaRPr sz="1600" dirty="0"/>
          </a:p>
        </p:txBody>
      </p:sp>
      <p:grpSp>
        <p:nvGrpSpPr>
          <p:cNvPr id="9551" name="Google Shape;9551;p71"/>
          <p:cNvGrpSpPr/>
          <p:nvPr/>
        </p:nvGrpSpPr>
        <p:grpSpPr>
          <a:xfrm>
            <a:off x="1092714" y="998766"/>
            <a:ext cx="3163497" cy="3154197"/>
            <a:chOff x="5037123" y="946496"/>
            <a:chExt cx="3163497" cy="3154197"/>
          </a:xfrm>
        </p:grpSpPr>
        <p:sp>
          <p:nvSpPr>
            <p:cNvPr id="9552" name="Google Shape;9552;p71"/>
            <p:cNvSpPr/>
            <p:nvPr/>
          </p:nvSpPr>
          <p:spPr>
            <a:xfrm>
              <a:off x="5037123" y="404507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71"/>
            <p:cNvSpPr/>
            <p:nvPr/>
          </p:nvSpPr>
          <p:spPr>
            <a:xfrm>
              <a:off x="5037123" y="394890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71"/>
            <p:cNvSpPr/>
            <p:nvPr/>
          </p:nvSpPr>
          <p:spPr>
            <a:xfrm>
              <a:off x="5037123" y="385272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71"/>
            <p:cNvSpPr/>
            <p:nvPr/>
          </p:nvSpPr>
          <p:spPr>
            <a:xfrm>
              <a:off x="5037123" y="3756554"/>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71"/>
            <p:cNvSpPr/>
            <p:nvPr/>
          </p:nvSpPr>
          <p:spPr>
            <a:xfrm>
              <a:off x="5037123" y="3660380"/>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71"/>
            <p:cNvSpPr/>
            <p:nvPr/>
          </p:nvSpPr>
          <p:spPr>
            <a:xfrm>
              <a:off x="5037123" y="356420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71"/>
            <p:cNvSpPr/>
            <p:nvPr/>
          </p:nvSpPr>
          <p:spPr>
            <a:xfrm>
              <a:off x="5037123" y="346866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71"/>
            <p:cNvSpPr/>
            <p:nvPr/>
          </p:nvSpPr>
          <p:spPr>
            <a:xfrm>
              <a:off x="5037123" y="3372495"/>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71"/>
            <p:cNvSpPr/>
            <p:nvPr/>
          </p:nvSpPr>
          <p:spPr>
            <a:xfrm>
              <a:off x="5037123" y="3276343"/>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71"/>
            <p:cNvSpPr/>
            <p:nvPr/>
          </p:nvSpPr>
          <p:spPr>
            <a:xfrm>
              <a:off x="5037123" y="3180169"/>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71"/>
            <p:cNvSpPr/>
            <p:nvPr/>
          </p:nvSpPr>
          <p:spPr>
            <a:xfrm>
              <a:off x="5037123" y="3083995"/>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71"/>
            <p:cNvSpPr/>
            <p:nvPr/>
          </p:nvSpPr>
          <p:spPr>
            <a:xfrm>
              <a:off x="5037123" y="29878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71"/>
            <p:cNvSpPr/>
            <p:nvPr/>
          </p:nvSpPr>
          <p:spPr>
            <a:xfrm>
              <a:off x="5037123" y="28916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71"/>
            <p:cNvSpPr/>
            <p:nvPr/>
          </p:nvSpPr>
          <p:spPr>
            <a:xfrm>
              <a:off x="5037123" y="2796111"/>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71"/>
            <p:cNvSpPr/>
            <p:nvPr/>
          </p:nvSpPr>
          <p:spPr>
            <a:xfrm>
              <a:off x="5037123" y="2699937"/>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71"/>
            <p:cNvSpPr/>
            <p:nvPr/>
          </p:nvSpPr>
          <p:spPr>
            <a:xfrm>
              <a:off x="5037123" y="260376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71"/>
            <p:cNvSpPr/>
            <p:nvPr/>
          </p:nvSpPr>
          <p:spPr>
            <a:xfrm>
              <a:off x="5037123" y="2507589"/>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71"/>
            <p:cNvSpPr/>
            <p:nvPr/>
          </p:nvSpPr>
          <p:spPr>
            <a:xfrm>
              <a:off x="5037123" y="241141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71"/>
            <p:cNvSpPr/>
            <p:nvPr/>
          </p:nvSpPr>
          <p:spPr>
            <a:xfrm>
              <a:off x="5037123" y="231524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71"/>
            <p:cNvSpPr/>
            <p:nvPr/>
          </p:nvSpPr>
          <p:spPr>
            <a:xfrm>
              <a:off x="5037123" y="2219726"/>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71"/>
            <p:cNvSpPr/>
            <p:nvPr/>
          </p:nvSpPr>
          <p:spPr>
            <a:xfrm>
              <a:off x="5037123" y="2123552"/>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71"/>
            <p:cNvSpPr/>
            <p:nvPr/>
          </p:nvSpPr>
          <p:spPr>
            <a:xfrm>
              <a:off x="5037123" y="2027378"/>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71"/>
            <p:cNvSpPr/>
            <p:nvPr/>
          </p:nvSpPr>
          <p:spPr>
            <a:xfrm>
              <a:off x="5037123" y="193120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71"/>
            <p:cNvSpPr/>
            <p:nvPr/>
          </p:nvSpPr>
          <p:spPr>
            <a:xfrm>
              <a:off x="5037123" y="1835030"/>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71"/>
            <p:cNvSpPr/>
            <p:nvPr/>
          </p:nvSpPr>
          <p:spPr>
            <a:xfrm>
              <a:off x="5037123" y="1738857"/>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71"/>
            <p:cNvSpPr/>
            <p:nvPr/>
          </p:nvSpPr>
          <p:spPr>
            <a:xfrm>
              <a:off x="5037123" y="164268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71"/>
            <p:cNvSpPr/>
            <p:nvPr/>
          </p:nvSpPr>
          <p:spPr>
            <a:xfrm>
              <a:off x="5037123" y="15471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71"/>
            <p:cNvSpPr/>
            <p:nvPr/>
          </p:nvSpPr>
          <p:spPr>
            <a:xfrm>
              <a:off x="5037123" y="14509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71"/>
            <p:cNvSpPr/>
            <p:nvPr/>
          </p:nvSpPr>
          <p:spPr>
            <a:xfrm>
              <a:off x="5037123" y="13548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71"/>
            <p:cNvSpPr/>
            <p:nvPr/>
          </p:nvSpPr>
          <p:spPr>
            <a:xfrm>
              <a:off x="5037123" y="125864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71"/>
            <p:cNvSpPr/>
            <p:nvPr/>
          </p:nvSpPr>
          <p:spPr>
            <a:xfrm>
              <a:off x="5037123" y="116247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71"/>
            <p:cNvSpPr/>
            <p:nvPr/>
          </p:nvSpPr>
          <p:spPr>
            <a:xfrm>
              <a:off x="5037123" y="106629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71"/>
            <p:cNvSpPr/>
            <p:nvPr/>
          </p:nvSpPr>
          <p:spPr>
            <a:xfrm>
              <a:off x="5037123" y="97012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71"/>
            <p:cNvSpPr/>
            <p:nvPr/>
          </p:nvSpPr>
          <p:spPr>
            <a:xfrm>
              <a:off x="5040500" y="4094216"/>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71"/>
            <p:cNvSpPr/>
            <p:nvPr/>
          </p:nvSpPr>
          <p:spPr>
            <a:xfrm>
              <a:off x="5040500" y="3998042"/>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71"/>
            <p:cNvSpPr/>
            <p:nvPr/>
          </p:nvSpPr>
          <p:spPr>
            <a:xfrm>
              <a:off x="5040500" y="390186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71"/>
            <p:cNvSpPr/>
            <p:nvPr/>
          </p:nvSpPr>
          <p:spPr>
            <a:xfrm>
              <a:off x="5040500" y="380569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71"/>
            <p:cNvSpPr/>
            <p:nvPr/>
          </p:nvSpPr>
          <p:spPr>
            <a:xfrm>
              <a:off x="5040500" y="37095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71"/>
            <p:cNvSpPr/>
            <p:nvPr/>
          </p:nvSpPr>
          <p:spPr>
            <a:xfrm>
              <a:off x="5040500" y="36133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71"/>
            <p:cNvSpPr/>
            <p:nvPr/>
          </p:nvSpPr>
          <p:spPr>
            <a:xfrm>
              <a:off x="5040500" y="3517810"/>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71"/>
            <p:cNvSpPr/>
            <p:nvPr/>
          </p:nvSpPr>
          <p:spPr>
            <a:xfrm>
              <a:off x="5040500" y="3421636"/>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71"/>
            <p:cNvSpPr/>
            <p:nvPr/>
          </p:nvSpPr>
          <p:spPr>
            <a:xfrm>
              <a:off x="5040500" y="3325484"/>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71"/>
            <p:cNvSpPr/>
            <p:nvPr/>
          </p:nvSpPr>
          <p:spPr>
            <a:xfrm>
              <a:off x="5040500" y="3229310"/>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71"/>
            <p:cNvSpPr/>
            <p:nvPr/>
          </p:nvSpPr>
          <p:spPr>
            <a:xfrm>
              <a:off x="5040500" y="3133136"/>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71"/>
            <p:cNvSpPr/>
            <p:nvPr/>
          </p:nvSpPr>
          <p:spPr>
            <a:xfrm>
              <a:off x="5040500" y="303696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71"/>
            <p:cNvSpPr/>
            <p:nvPr/>
          </p:nvSpPr>
          <p:spPr>
            <a:xfrm>
              <a:off x="5040500" y="294078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71"/>
            <p:cNvSpPr/>
            <p:nvPr/>
          </p:nvSpPr>
          <p:spPr>
            <a:xfrm>
              <a:off x="5040500" y="2845252"/>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71"/>
            <p:cNvSpPr/>
            <p:nvPr/>
          </p:nvSpPr>
          <p:spPr>
            <a:xfrm>
              <a:off x="5040500" y="2749078"/>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71"/>
            <p:cNvSpPr/>
            <p:nvPr/>
          </p:nvSpPr>
          <p:spPr>
            <a:xfrm>
              <a:off x="5040500" y="2652904"/>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71"/>
            <p:cNvSpPr/>
            <p:nvPr/>
          </p:nvSpPr>
          <p:spPr>
            <a:xfrm>
              <a:off x="5040500" y="2556730"/>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71"/>
            <p:cNvSpPr/>
            <p:nvPr/>
          </p:nvSpPr>
          <p:spPr>
            <a:xfrm>
              <a:off x="5040500" y="2460556"/>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71"/>
            <p:cNvSpPr/>
            <p:nvPr/>
          </p:nvSpPr>
          <p:spPr>
            <a:xfrm>
              <a:off x="5040500" y="236438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71"/>
            <p:cNvSpPr/>
            <p:nvPr/>
          </p:nvSpPr>
          <p:spPr>
            <a:xfrm>
              <a:off x="5040500" y="22688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71"/>
            <p:cNvSpPr/>
            <p:nvPr/>
          </p:nvSpPr>
          <p:spPr>
            <a:xfrm>
              <a:off x="5040500" y="21726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71"/>
            <p:cNvSpPr/>
            <p:nvPr/>
          </p:nvSpPr>
          <p:spPr>
            <a:xfrm>
              <a:off x="5040500" y="2076519"/>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71"/>
            <p:cNvSpPr/>
            <p:nvPr/>
          </p:nvSpPr>
          <p:spPr>
            <a:xfrm>
              <a:off x="5040500" y="1980345"/>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71"/>
            <p:cNvSpPr/>
            <p:nvPr/>
          </p:nvSpPr>
          <p:spPr>
            <a:xfrm>
              <a:off x="5040500" y="1884171"/>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71"/>
            <p:cNvSpPr/>
            <p:nvPr/>
          </p:nvSpPr>
          <p:spPr>
            <a:xfrm>
              <a:off x="5040500" y="1787998"/>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71"/>
            <p:cNvSpPr/>
            <p:nvPr/>
          </p:nvSpPr>
          <p:spPr>
            <a:xfrm>
              <a:off x="5040500" y="1691824"/>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71"/>
            <p:cNvSpPr/>
            <p:nvPr/>
          </p:nvSpPr>
          <p:spPr>
            <a:xfrm>
              <a:off x="5040500" y="1596308"/>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71"/>
            <p:cNvSpPr/>
            <p:nvPr/>
          </p:nvSpPr>
          <p:spPr>
            <a:xfrm>
              <a:off x="5040500" y="1500134"/>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71"/>
            <p:cNvSpPr/>
            <p:nvPr/>
          </p:nvSpPr>
          <p:spPr>
            <a:xfrm>
              <a:off x="5040500" y="140396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71"/>
            <p:cNvSpPr/>
            <p:nvPr/>
          </p:nvSpPr>
          <p:spPr>
            <a:xfrm>
              <a:off x="5040500" y="130778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71"/>
            <p:cNvSpPr/>
            <p:nvPr/>
          </p:nvSpPr>
          <p:spPr>
            <a:xfrm>
              <a:off x="5040500" y="121161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71"/>
            <p:cNvSpPr/>
            <p:nvPr/>
          </p:nvSpPr>
          <p:spPr>
            <a:xfrm>
              <a:off x="5040500" y="111543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71"/>
            <p:cNvSpPr/>
            <p:nvPr/>
          </p:nvSpPr>
          <p:spPr>
            <a:xfrm>
              <a:off x="5040500" y="1019265"/>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71"/>
            <p:cNvSpPr/>
            <p:nvPr/>
          </p:nvSpPr>
          <p:spPr>
            <a:xfrm>
              <a:off x="5039232" y="406927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71"/>
            <p:cNvSpPr/>
            <p:nvPr/>
          </p:nvSpPr>
          <p:spPr>
            <a:xfrm>
              <a:off x="5039232" y="397310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71"/>
            <p:cNvSpPr/>
            <p:nvPr/>
          </p:nvSpPr>
          <p:spPr>
            <a:xfrm>
              <a:off x="5039232" y="387692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71"/>
            <p:cNvSpPr/>
            <p:nvPr/>
          </p:nvSpPr>
          <p:spPr>
            <a:xfrm>
              <a:off x="5039232" y="378075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71"/>
            <p:cNvSpPr/>
            <p:nvPr/>
          </p:nvSpPr>
          <p:spPr>
            <a:xfrm>
              <a:off x="5039232" y="368457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71"/>
            <p:cNvSpPr/>
            <p:nvPr/>
          </p:nvSpPr>
          <p:spPr>
            <a:xfrm>
              <a:off x="5039232" y="358840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71"/>
            <p:cNvSpPr/>
            <p:nvPr/>
          </p:nvSpPr>
          <p:spPr>
            <a:xfrm>
              <a:off x="5039232" y="349286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71"/>
            <p:cNvSpPr/>
            <p:nvPr/>
          </p:nvSpPr>
          <p:spPr>
            <a:xfrm>
              <a:off x="5039232" y="3396695"/>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71"/>
            <p:cNvSpPr/>
            <p:nvPr/>
          </p:nvSpPr>
          <p:spPr>
            <a:xfrm>
              <a:off x="5039232" y="3300542"/>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71"/>
            <p:cNvSpPr/>
            <p:nvPr/>
          </p:nvSpPr>
          <p:spPr>
            <a:xfrm>
              <a:off x="5039232" y="3204368"/>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71"/>
            <p:cNvSpPr/>
            <p:nvPr/>
          </p:nvSpPr>
          <p:spPr>
            <a:xfrm>
              <a:off x="5039232" y="3108194"/>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71"/>
            <p:cNvSpPr/>
            <p:nvPr/>
          </p:nvSpPr>
          <p:spPr>
            <a:xfrm>
              <a:off x="5039232" y="301202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71"/>
            <p:cNvSpPr/>
            <p:nvPr/>
          </p:nvSpPr>
          <p:spPr>
            <a:xfrm>
              <a:off x="5039232" y="291584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71"/>
            <p:cNvSpPr/>
            <p:nvPr/>
          </p:nvSpPr>
          <p:spPr>
            <a:xfrm>
              <a:off x="5039232" y="2820310"/>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71"/>
            <p:cNvSpPr/>
            <p:nvPr/>
          </p:nvSpPr>
          <p:spPr>
            <a:xfrm>
              <a:off x="5039232" y="2724136"/>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71"/>
            <p:cNvSpPr/>
            <p:nvPr/>
          </p:nvSpPr>
          <p:spPr>
            <a:xfrm>
              <a:off x="5039232" y="262796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71"/>
            <p:cNvSpPr/>
            <p:nvPr/>
          </p:nvSpPr>
          <p:spPr>
            <a:xfrm>
              <a:off x="5039232" y="2531788"/>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71"/>
            <p:cNvSpPr/>
            <p:nvPr/>
          </p:nvSpPr>
          <p:spPr>
            <a:xfrm>
              <a:off x="5039232" y="243561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71"/>
            <p:cNvSpPr/>
            <p:nvPr/>
          </p:nvSpPr>
          <p:spPr>
            <a:xfrm>
              <a:off x="5039232" y="233944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71"/>
            <p:cNvSpPr/>
            <p:nvPr/>
          </p:nvSpPr>
          <p:spPr>
            <a:xfrm>
              <a:off x="5039232" y="224392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71"/>
            <p:cNvSpPr/>
            <p:nvPr/>
          </p:nvSpPr>
          <p:spPr>
            <a:xfrm>
              <a:off x="5039232" y="2147751"/>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71"/>
            <p:cNvSpPr/>
            <p:nvPr/>
          </p:nvSpPr>
          <p:spPr>
            <a:xfrm>
              <a:off x="5039232" y="2051578"/>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71"/>
            <p:cNvSpPr/>
            <p:nvPr/>
          </p:nvSpPr>
          <p:spPr>
            <a:xfrm>
              <a:off x="5039232" y="195540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71"/>
            <p:cNvSpPr/>
            <p:nvPr/>
          </p:nvSpPr>
          <p:spPr>
            <a:xfrm>
              <a:off x="5039232" y="1859230"/>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71"/>
            <p:cNvSpPr/>
            <p:nvPr/>
          </p:nvSpPr>
          <p:spPr>
            <a:xfrm>
              <a:off x="5039232" y="1763056"/>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71"/>
            <p:cNvSpPr/>
            <p:nvPr/>
          </p:nvSpPr>
          <p:spPr>
            <a:xfrm>
              <a:off x="5039232" y="1666882"/>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71"/>
            <p:cNvSpPr/>
            <p:nvPr/>
          </p:nvSpPr>
          <p:spPr>
            <a:xfrm>
              <a:off x="5039232" y="157136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71"/>
            <p:cNvSpPr/>
            <p:nvPr/>
          </p:nvSpPr>
          <p:spPr>
            <a:xfrm>
              <a:off x="5039232" y="147519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71"/>
            <p:cNvSpPr/>
            <p:nvPr/>
          </p:nvSpPr>
          <p:spPr>
            <a:xfrm>
              <a:off x="5039232" y="13790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71"/>
            <p:cNvSpPr/>
            <p:nvPr/>
          </p:nvSpPr>
          <p:spPr>
            <a:xfrm>
              <a:off x="5039232" y="1282845"/>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71"/>
            <p:cNvSpPr/>
            <p:nvPr/>
          </p:nvSpPr>
          <p:spPr>
            <a:xfrm>
              <a:off x="5039232" y="118667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71"/>
            <p:cNvSpPr/>
            <p:nvPr/>
          </p:nvSpPr>
          <p:spPr>
            <a:xfrm>
              <a:off x="5039232" y="1090497"/>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71"/>
            <p:cNvSpPr/>
            <p:nvPr/>
          </p:nvSpPr>
          <p:spPr>
            <a:xfrm>
              <a:off x="5039232" y="994324"/>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71"/>
            <p:cNvSpPr/>
            <p:nvPr/>
          </p:nvSpPr>
          <p:spPr>
            <a:xfrm>
              <a:off x="5039232" y="4021447"/>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71"/>
            <p:cNvSpPr/>
            <p:nvPr/>
          </p:nvSpPr>
          <p:spPr>
            <a:xfrm>
              <a:off x="5039232" y="3925273"/>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71"/>
            <p:cNvSpPr/>
            <p:nvPr/>
          </p:nvSpPr>
          <p:spPr>
            <a:xfrm>
              <a:off x="5039232" y="382909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71"/>
            <p:cNvSpPr/>
            <p:nvPr/>
          </p:nvSpPr>
          <p:spPr>
            <a:xfrm>
              <a:off x="5039232" y="3732926"/>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71"/>
            <p:cNvSpPr/>
            <p:nvPr/>
          </p:nvSpPr>
          <p:spPr>
            <a:xfrm>
              <a:off x="5039232" y="3636752"/>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71"/>
            <p:cNvSpPr/>
            <p:nvPr/>
          </p:nvSpPr>
          <p:spPr>
            <a:xfrm>
              <a:off x="5039232" y="354057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71"/>
            <p:cNvSpPr/>
            <p:nvPr/>
          </p:nvSpPr>
          <p:spPr>
            <a:xfrm>
              <a:off x="5039232" y="3445041"/>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71"/>
            <p:cNvSpPr/>
            <p:nvPr/>
          </p:nvSpPr>
          <p:spPr>
            <a:xfrm>
              <a:off x="5039232" y="3348867"/>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71"/>
            <p:cNvSpPr/>
            <p:nvPr/>
          </p:nvSpPr>
          <p:spPr>
            <a:xfrm>
              <a:off x="5039232" y="3252715"/>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71"/>
            <p:cNvSpPr/>
            <p:nvPr/>
          </p:nvSpPr>
          <p:spPr>
            <a:xfrm>
              <a:off x="5039232" y="3156541"/>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71"/>
            <p:cNvSpPr/>
            <p:nvPr/>
          </p:nvSpPr>
          <p:spPr>
            <a:xfrm>
              <a:off x="5039232" y="3060367"/>
              <a:ext cx="3160120" cy="7114"/>
            </a:xfrm>
            <a:custGeom>
              <a:avLst/>
              <a:gdLst/>
              <a:ahLst/>
              <a:cxnLst/>
              <a:rect l="l" t="t" r="r" b="b"/>
              <a:pathLst>
                <a:path w="257969" h="335" extrusionOk="0">
                  <a:moveTo>
                    <a:pt x="0" y="0"/>
                  </a:moveTo>
                  <a:lnTo>
                    <a:pt x="257969" y="0"/>
                  </a:lnTo>
                  <a:lnTo>
                    <a:pt x="257969" y="334"/>
                  </a:lnTo>
                  <a:lnTo>
                    <a:pt x="0" y="33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71"/>
            <p:cNvSpPr/>
            <p:nvPr/>
          </p:nvSpPr>
          <p:spPr>
            <a:xfrm>
              <a:off x="5039232" y="2964193"/>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71"/>
            <p:cNvSpPr/>
            <p:nvPr/>
          </p:nvSpPr>
          <p:spPr>
            <a:xfrm>
              <a:off x="5039232" y="2868019"/>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71"/>
            <p:cNvSpPr/>
            <p:nvPr/>
          </p:nvSpPr>
          <p:spPr>
            <a:xfrm>
              <a:off x="5039232" y="2772482"/>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71"/>
            <p:cNvSpPr/>
            <p:nvPr/>
          </p:nvSpPr>
          <p:spPr>
            <a:xfrm>
              <a:off x="5039232" y="2676309"/>
              <a:ext cx="3160120" cy="6477"/>
            </a:xfrm>
            <a:custGeom>
              <a:avLst/>
              <a:gdLst/>
              <a:ahLst/>
              <a:cxnLst/>
              <a:rect l="l" t="t" r="r" b="b"/>
              <a:pathLst>
                <a:path w="257969" h="305" extrusionOk="0">
                  <a:moveTo>
                    <a:pt x="0" y="1"/>
                  </a:moveTo>
                  <a:lnTo>
                    <a:pt x="257969" y="1"/>
                  </a:lnTo>
                  <a:lnTo>
                    <a:pt x="257969" y="305"/>
                  </a:lnTo>
                  <a:lnTo>
                    <a:pt x="0" y="30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71"/>
            <p:cNvSpPr/>
            <p:nvPr/>
          </p:nvSpPr>
          <p:spPr>
            <a:xfrm>
              <a:off x="5039232" y="258013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71"/>
            <p:cNvSpPr/>
            <p:nvPr/>
          </p:nvSpPr>
          <p:spPr>
            <a:xfrm>
              <a:off x="5039232" y="2483961"/>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71"/>
            <p:cNvSpPr/>
            <p:nvPr/>
          </p:nvSpPr>
          <p:spPr>
            <a:xfrm>
              <a:off x="5039232" y="2387787"/>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71"/>
            <p:cNvSpPr/>
            <p:nvPr/>
          </p:nvSpPr>
          <p:spPr>
            <a:xfrm>
              <a:off x="5039232" y="2291613"/>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71"/>
            <p:cNvSpPr/>
            <p:nvPr/>
          </p:nvSpPr>
          <p:spPr>
            <a:xfrm>
              <a:off x="5039232" y="2196098"/>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71"/>
            <p:cNvSpPr/>
            <p:nvPr/>
          </p:nvSpPr>
          <p:spPr>
            <a:xfrm>
              <a:off x="5039232" y="2099924"/>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71"/>
            <p:cNvSpPr/>
            <p:nvPr/>
          </p:nvSpPr>
          <p:spPr>
            <a:xfrm>
              <a:off x="5039232" y="2003750"/>
              <a:ext cx="3160120" cy="6477"/>
            </a:xfrm>
            <a:custGeom>
              <a:avLst/>
              <a:gdLst/>
              <a:ahLst/>
              <a:cxnLst/>
              <a:rect l="l" t="t" r="r" b="b"/>
              <a:pathLst>
                <a:path w="257969" h="305" extrusionOk="0">
                  <a:moveTo>
                    <a:pt x="0" y="1"/>
                  </a:moveTo>
                  <a:lnTo>
                    <a:pt x="257969" y="1"/>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71"/>
            <p:cNvSpPr/>
            <p:nvPr/>
          </p:nvSpPr>
          <p:spPr>
            <a:xfrm>
              <a:off x="5039232" y="1907576"/>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71"/>
            <p:cNvSpPr/>
            <p:nvPr/>
          </p:nvSpPr>
          <p:spPr>
            <a:xfrm>
              <a:off x="5039232" y="1811402"/>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71"/>
            <p:cNvSpPr/>
            <p:nvPr/>
          </p:nvSpPr>
          <p:spPr>
            <a:xfrm>
              <a:off x="5039232" y="1715229"/>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71"/>
            <p:cNvSpPr/>
            <p:nvPr/>
          </p:nvSpPr>
          <p:spPr>
            <a:xfrm>
              <a:off x="5039232" y="1619055"/>
              <a:ext cx="3160120" cy="7135"/>
            </a:xfrm>
            <a:custGeom>
              <a:avLst/>
              <a:gdLst/>
              <a:ahLst/>
              <a:cxnLst/>
              <a:rect l="l" t="t" r="r" b="b"/>
              <a:pathLst>
                <a:path w="257969" h="336"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71"/>
            <p:cNvSpPr/>
            <p:nvPr/>
          </p:nvSpPr>
          <p:spPr>
            <a:xfrm>
              <a:off x="5039232" y="1523539"/>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71"/>
            <p:cNvSpPr/>
            <p:nvPr/>
          </p:nvSpPr>
          <p:spPr>
            <a:xfrm>
              <a:off x="5039232" y="1427365"/>
              <a:ext cx="3160120" cy="6477"/>
            </a:xfrm>
            <a:custGeom>
              <a:avLst/>
              <a:gdLst/>
              <a:ahLst/>
              <a:cxnLst/>
              <a:rect l="l" t="t" r="r" b="b"/>
              <a:pathLst>
                <a:path w="257969" h="305" extrusionOk="0">
                  <a:moveTo>
                    <a:pt x="0" y="0"/>
                  </a:moveTo>
                  <a:lnTo>
                    <a:pt x="257969" y="0"/>
                  </a:lnTo>
                  <a:lnTo>
                    <a:pt x="257969" y="304"/>
                  </a:lnTo>
                  <a:lnTo>
                    <a:pt x="0" y="304"/>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71"/>
            <p:cNvSpPr/>
            <p:nvPr/>
          </p:nvSpPr>
          <p:spPr>
            <a:xfrm>
              <a:off x="5039232" y="1331191"/>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71"/>
            <p:cNvSpPr/>
            <p:nvPr/>
          </p:nvSpPr>
          <p:spPr>
            <a:xfrm>
              <a:off x="5039232" y="1235018"/>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71"/>
            <p:cNvSpPr/>
            <p:nvPr/>
          </p:nvSpPr>
          <p:spPr>
            <a:xfrm>
              <a:off x="5039232" y="1138844"/>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71"/>
            <p:cNvSpPr/>
            <p:nvPr/>
          </p:nvSpPr>
          <p:spPr>
            <a:xfrm>
              <a:off x="5039232" y="1042670"/>
              <a:ext cx="3160120" cy="7114"/>
            </a:xfrm>
            <a:custGeom>
              <a:avLst/>
              <a:gdLst/>
              <a:ahLst/>
              <a:cxnLst/>
              <a:rect l="l" t="t" r="r" b="b"/>
              <a:pathLst>
                <a:path w="257969" h="335" extrusionOk="0">
                  <a:moveTo>
                    <a:pt x="0" y="0"/>
                  </a:moveTo>
                  <a:lnTo>
                    <a:pt x="257969" y="0"/>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71"/>
            <p:cNvSpPr/>
            <p:nvPr/>
          </p:nvSpPr>
          <p:spPr>
            <a:xfrm>
              <a:off x="5039232" y="946496"/>
              <a:ext cx="3160120" cy="7114"/>
            </a:xfrm>
            <a:custGeom>
              <a:avLst/>
              <a:gdLst/>
              <a:ahLst/>
              <a:cxnLst/>
              <a:rect l="l" t="t" r="r" b="b"/>
              <a:pathLst>
                <a:path w="257969" h="335" extrusionOk="0">
                  <a:moveTo>
                    <a:pt x="0" y="1"/>
                  </a:moveTo>
                  <a:lnTo>
                    <a:pt x="257969" y="1"/>
                  </a:lnTo>
                  <a:lnTo>
                    <a:pt x="257969" y="335"/>
                  </a:lnTo>
                  <a:lnTo>
                    <a:pt x="0" y="335"/>
                  </a:lnTo>
                  <a:close/>
                </a:path>
              </a:pathLst>
            </a:custGeom>
            <a:solidFill>
              <a:srgbClr val="FFFFF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5" name="Google Shape;9685;p71"/>
          <p:cNvSpPr/>
          <p:nvPr/>
        </p:nvSpPr>
        <p:spPr>
          <a:xfrm>
            <a:off x="1844760" y="1747266"/>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6" name="Google Shape;9686;p71"/>
          <p:cNvGrpSpPr/>
          <p:nvPr/>
        </p:nvGrpSpPr>
        <p:grpSpPr>
          <a:xfrm>
            <a:off x="7481553" y="1890155"/>
            <a:ext cx="432485" cy="580225"/>
            <a:chOff x="7473303" y="1083625"/>
            <a:chExt cx="432485" cy="580225"/>
          </a:xfrm>
        </p:grpSpPr>
        <p:sp>
          <p:nvSpPr>
            <p:cNvPr id="9687" name="Google Shape;9687;p71"/>
            <p:cNvSpPr/>
            <p:nvPr/>
          </p:nvSpPr>
          <p:spPr>
            <a:xfrm>
              <a:off x="7473303" y="1083625"/>
              <a:ext cx="212100" cy="201600"/>
            </a:xfrm>
            <a:prstGeom prst="star5">
              <a:avLst>
                <a:gd name="adj" fmla="val 19098"/>
                <a:gd name="hf" fmla="val 105146"/>
                <a:gd name="vf" fmla="val 110557"/>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71"/>
            <p:cNvSpPr/>
            <p:nvPr/>
          </p:nvSpPr>
          <p:spPr>
            <a:xfrm>
              <a:off x="7555688" y="1313750"/>
              <a:ext cx="350100" cy="350100"/>
            </a:xfrm>
            <a:prstGeom prst="star4">
              <a:avLst>
                <a:gd name="adj" fmla="val 15639"/>
              </a:avLst>
            </a:prstGeom>
            <a:solidFill>
              <a:schemeClr val="lt2"/>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9" name="Google Shape;9689;p71"/>
          <p:cNvGrpSpPr/>
          <p:nvPr/>
        </p:nvGrpSpPr>
        <p:grpSpPr>
          <a:xfrm>
            <a:off x="1895670" y="3701375"/>
            <a:ext cx="487822" cy="453303"/>
            <a:chOff x="1248463" y="1078375"/>
            <a:chExt cx="487822" cy="453303"/>
          </a:xfrm>
        </p:grpSpPr>
        <p:sp>
          <p:nvSpPr>
            <p:cNvPr id="9690" name="Google Shape;9690;p71"/>
            <p:cNvSpPr/>
            <p:nvPr/>
          </p:nvSpPr>
          <p:spPr>
            <a:xfrm>
              <a:off x="1460565" y="1229048"/>
              <a:ext cx="275719" cy="194101"/>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l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71"/>
            <p:cNvSpPr/>
            <p:nvPr/>
          </p:nvSpPr>
          <p:spPr>
            <a:xfrm>
              <a:off x="1306386" y="1423149"/>
              <a:ext cx="154164" cy="108529"/>
            </a:xfrm>
            <a:custGeom>
              <a:avLst/>
              <a:gdLst/>
              <a:ahLst/>
              <a:cxnLst/>
              <a:rect l="l" t="t" r="r" b="b"/>
              <a:pathLst>
                <a:path w="34508" h="24293" extrusionOk="0">
                  <a:moveTo>
                    <a:pt x="8977" y="0"/>
                  </a:moveTo>
                  <a:cubicBezTo>
                    <a:pt x="8112" y="0"/>
                    <a:pt x="7249" y="131"/>
                    <a:pt x="6420" y="403"/>
                  </a:cubicBezTo>
                  <a:cubicBezTo>
                    <a:pt x="1482" y="2008"/>
                    <a:pt x="0" y="7132"/>
                    <a:pt x="1543" y="11576"/>
                  </a:cubicBezTo>
                  <a:cubicBezTo>
                    <a:pt x="4506" y="20157"/>
                    <a:pt x="17223" y="24293"/>
                    <a:pt x="17223" y="24293"/>
                  </a:cubicBezTo>
                  <a:cubicBezTo>
                    <a:pt x="17223" y="24293"/>
                    <a:pt x="30001" y="20157"/>
                    <a:pt x="32964" y="11576"/>
                  </a:cubicBezTo>
                  <a:cubicBezTo>
                    <a:pt x="34507" y="7132"/>
                    <a:pt x="33026" y="2008"/>
                    <a:pt x="28087" y="403"/>
                  </a:cubicBezTo>
                  <a:cubicBezTo>
                    <a:pt x="27259" y="131"/>
                    <a:pt x="26395" y="0"/>
                    <a:pt x="25530" y="0"/>
                  </a:cubicBezTo>
                  <a:cubicBezTo>
                    <a:pt x="22079" y="0"/>
                    <a:pt x="18605" y="2084"/>
                    <a:pt x="17223" y="5588"/>
                  </a:cubicBezTo>
                  <a:cubicBezTo>
                    <a:pt x="15890" y="2084"/>
                    <a:pt x="12426" y="0"/>
                    <a:pt x="8977" y="0"/>
                  </a:cubicBezTo>
                  <a:close/>
                </a:path>
              </a:pathLst>
            </a:custGeom>
            <a:solidFill>
              <a:schemeClr val="accent2"/>
            </a:solidFill>
            <a:ln w="9525" cap="rnd"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71"/>
            <p:cNvSpPr/>
            <p:nvPr/>
          </p:nvSpPr>
          <p:spPr>
            <a:xfrm>
              <a:off x="1248463" y="1078375"/>
              <a:ext cx="212100" cy="212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3" name="Google Shape;9693;p71"/>
          <p:cNvSpPr/>
          <p:nvPr/>
        </p:nvSpPr>
        <p:spPr>
          <a:xfrm>
            <a:off x="2033392" y="1358657"/>
            <a:ext cx="350100" cy="350100"/>
          </a:xfrm>
          <a:prstGeom prst="star4">
            <a:avLst>
              <a:gd name="adj" fmla="val 15639"/>
            </a:avLst>
          </a:prstGeom>
          <a:solidFill>
            <a:schemeClr val="accent1"/>
          </a:solidFill>
          <a:ln w="9525" cap="flat" cmpd="sng">
            <a:solidFill>
              <a:schemeClr val="dk1"/>
            </a:solidFill>
            <a:prstDash val="solid"/>
            <a:round/>
            <a:headEnd type="none" w="sm" len="sm"/>
            <a:tailEnd type="none" w="sm" len="sm"/>
          </a:ln>
          <a:effectLst>
            <a:outerShdw dist="19050" dir="32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4" name="Google Shape;9694;p71"/>
          <p:cNvGrpSpPr/>
          <p:nvPr/>
        </p:nvGrpSpPr>
        <p:grpSpPr>
          <a:xfrm>
            <a:off x="8290351" y="863900"/>
            <a:ext cx="123600" cy="3239150"/>
            <a:chOff x="8290351" y="863900"/>
            <a:chExt cx="123600" cy="3239150"/>
          </a:xfrm>
        </p:grpSpPr>
        <p:sp>
          <p:nvSpPr>
            <p:cNvPr id="9695" name="Google Shape;9695;p71"/>
            <p:cNvSpPr/>
            <p:nvPr/>
          </p:nvSpPr>
          <p:spPr>
            <a:xfrm>
              <a:off x="8290351" y="863900"/>
              <a:ext cx="123600" cy="3234900"/>
            </a:xfrm>
            <a:prstGeom prst="rect">
              <a:avLst/>
            </a:prstGeom>
            <a:solidFill>
              <a:schemeClr val="lt1"/>
            </a:solidFill>
            <a:ln w="9525" cap="flat" cmpd="sng">
              <a:solidFill>
                <a:schemeClr val="dk1"/>
              </a:solidFill>
              <a:prstDash val="solid"/>
              <a:round/>
              <a:headEnd type="none" w="sm" len="sm"/>
              <a:tailEnd type="none" w="sm" len="sm"/>
            </a:ln>
            <a:effectLst>
              <a:outerShdw dist="38100" dir="31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71"/>
            <p:cNvSpPr/>
            <p:nvPr/>
          </p:nvSpPr>
          <p:spPr>
            <a:xfrm>
              <a:off x="8290425" y="86390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71"/>
            <p:cNvSpPr/>
            <p:nvPr/>
          </p:nvSpPr>
          <p:spPr>
            <a:xfrm>
              <a:off x="8291550" y="3984250"/>
              <a:ext cx="122400" cy="11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71"/>
            <p:cNvSpPr/>
            <p:nvPr/>
          </p:nvSpPr>
          <p:spPr>
            <a:xfrm>
              <a:off x="8308488" y="884471"/>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71"/>
            <p:cNvSpPr/>
            <p:nvPr/>
          </p:nvSpPr>
          <p:spPr>
            <a:xfrm rot="10800000">
              <a:off x="8308488" y="4005550"/>
              <a:ext cx="88500" cy="76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0" name="Google Shape;9700;p71">
            <a:hlinkClick r:id="" action="ppaction://hlinkshowjump?jump=previousslide"/>
          </p:cNvPr>
          <p:cNvSpPr txBox="1">
            <a:spLocks noGrp="1"/>
          </p:cNvSpPr>
          <p:nvPr>
            <p:ph type="subTitle" idx="3"/>
          </p:nvPr>
        </p:nvSpPr>
        <p:spPr>
          <a:xfrm>
            <a:off x="7877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a:t>
            </a:r>
            <a:endParaRPr/>
          </a:p>
        </p:txBody>
      </p:sp>
      <p:sp>
        <p:nvSpPr>
          <p:cNvPr id="9701" name="Google Shape;9701;p71">
            <a:hlinkClick r:id="" action="ppaction://hlinkshowjump?jump=nextslide"/>
          </p:cNvPr>
          <p:cNvSpPr txBox="1">
            <a:spLocks noGrp="1"/>
          </p:cNvSpPr>
          <p:nvPr>
            <p:ph type="subTitle" idx="4"/>
          </p:nvPr>
        </p:nvSpPr>
        <p:spPr>
          <a:xfrm>
            <a:off x="7623525" y="4358150"/>
            <a:ext cx="742200" cy="2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a:t>
            </a:r>
            <a:endParaRPr/>
          </a:p>
        </p:txBody>
      </p:sp>
      <p:sp>
        <p:nvSpPr>
          <p:cNvPr id="9702" name="Google Shape;9702;p71">
            <a:hlinkClick r:id="rId3" action="ppaction://hlinksldjump"/>
          </p:cNvPr>
          <p:cNvSpPr/>
          <p:nvPr/>
        </p:nvSpPr>
        <p:spPr>
          <a:xfrm>
            <a:off x="4433472" y="4334900"/>
            <a:ext cx="274200" cy="275700"/>
          </a:xfrm>
          <a:prstGeom prst="roundRect">
            <a:avLst>
              <a:gd name="adj" fmla="val 0"/>
            </a:avLst>
          </a:prstGeom>
          <a:solidFill>
            <a:schemeClr val="lt2"/>
          </a:solidFill>
          <a:ln w="9525" cap="flat" cmpd="sng">
            <a:solidFill>
              <a:schemeClr val="dk1"/>
            </a:solidFill>
            <a:prstDash val="solid"/>
            <a:round/>
            <a:headEnd type="none" w="sm" len="sm"/>
            <a:tailEnd type="none" w="sm" len="sm"/>
          </a:ln>
          <a:effectLst>
            <a:outerShdw dist="28575" dir="3420000" algn="bl" rotWithShape="0">
              <a:schemeClr val="dk1"/>
            </a:outerShdw>
          </a:effectLst>
        </p:spPr>
        <p:txBody>
          <a:bodyPr spcFirstLastPara="1" wrap="square" lIns="91425" tIns="73150" rIns="91425" bIns="91425" anchor="ctr" anchorCtr="0">
            <a:noAutofit/>
          </a:bodyPr>
          <a:lstStyle/>
          <a:p>
            <a:pPr marL="0" lvl="0" indent="0" algn="ctr" rtl="0">
              <a:spcBef>
                <a:spcPts val="0"/>
              </a:spcBef>
              <a:spcAft>
                <a:spcPts val="0"/>
              </a:spcAft>
              <a:buNone/>
            </a:pPr>
            <a:endParaRPr sz="1200">
              <a:solidFill>
                <a:schemeClr val="dk1"/>
              </a:solidFill>
              <a:latin typeface="Nanum Gothic Coding"/>
              <a:ea typeface="Nanum Gothic Coding"/>
              <a:cs typeface="Nanum Gothic Coding"/>
              <a:sym typeface="Nanum Gothic Coding"/>
            </a:endParaRPr>
          </a:p>
        </p:txBody>
      </p:sp>
      <p:sp>
        <p:nvSpPr>
          <p:cNvPr id="9703" name="Google Shape;9703;p71">
            <a:hlinkClick r:id="rId3" action="ppaction://hlinksldjump"/>
          </p:cNvPr>
          <p:cNvSpPr/>
          <p:nvPr/>
        </p:nvSpPr>
        <p:spPr>
          <a:xfrm>
            <a:off x="4472120" y="4379779"/>
            <a:ext cx="196886" cy="181554"/>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71"/>
          <p:cNvSpPr/>
          <p:nvPr/>
        </p:nvSpPr>
        <p:spPr>
          <a:xfrm>
            <a:off x="8291538" y="1670126"/>
            <a:ext cx="122400" cy="79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Τίτλος 2">
            <a:extLst>
              <a:ext uri="{FF2B5EF4-FFF2-40B4-BE49-F238E27FC236}">
                <a16:creationId xmlns:a16="http://schemas.microsoft.com/office/drawing/2014/main" id="{1EFE91BB-454B-5C49-25D3-D14B8CFB55C8}"/>
              </a:ext>
            </a:extLst>
          </p:cNvPr>
          <p:cNvSpPr>
            <a:spLocks noGrp="1"/>
          </p:cNvSpPr>
          <p:nvPr>
            <p:ph type="title"/>
          </p:nvPr>
        </p:nvSpPr>
        <p:spPr>
          <a:xfrm>
            <a:off x="4240225" y="2474367"/>
            <a:ext cx="293381" cy="744900"/>
          </a:xfrm>
        </p:spPr>
        <p:txBody>
          <a:bodyPr/>
          <a:lstStyle/>
          <a:p>
            <a:r>
              <a:rPr lang="en-US" dirty="0"/>
              <a:t> </a:t>
            </a:r>
          </a:p>
        </p:txBody>
      </p:sp>
    </p:spTree>
  </p:cSld>
  <p:clrMapOvr>
    <a:masterClrMapping/>
  </p:clrMapOvr>
</p:sld>
</file>

<file path=ppt/theme/theme1.xml><?xml version="1.0" encoding="utf-8"?>
<a:theme xmlns:a="http://schemas.openxmlformats.org/drawingml/2006/main" name="Retro Internet Aesthetic Interface Theme for Marketing XL by Slidesgo">
  <a:themeElements>
    <a:clrScheme name="Simple Light">
      <a:dk1>
        <a:srgbClr val="000000"/>
      </a:dk1>
      <a:lt1>
        <a:srgbClr val="D9D9D9"/>
      </a:lt1>
      <a:dk2>
        <a:srgbClr val="FCFCFC"/>
      </a:dk2>
      <a:lt2>
        <a:srgbClr val="9DC6F8"/>
      </a:lt2>
      <a:accent1>
        <a:srgbClr val="F288B9"/>
      </a:accent1>
      <a:accent2>
        <a:srgbClr val="6B5E8D"/>
      </a:accent2>
      <a:accent3>
        <a:srgbClr val="8E7CC3"/>
      </a:accent3>
      <a:accent4>
        <a:srgbClr val="99999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496</Words>
  <Application>Microsoft Office PowerPoint</Application>
  <PresentationFormat>Προβολή στην οθόνη (16:9)</PresentationFormat>
  <Paragraphs>29</Paragraphs>
  <Slides>7</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Dosis</vt:lpstr>
      <vt:lpstr>Nanum Gothic Coding</vt:lpstr>
      <vt:lpstr>Retro Internet Aesthetic Interface Theme for Marketing XL by Slidesgo</vt:lpstr>
      <vt:lpstr>~SOCIAL MEDIA~ KONSTANTINA – NIKOLETA </vt:lpstr>
      <vt:lpstr>WHAT SOCIAL MEDIA IS </vt:lpstr>
      <vt:lpstr>Το πιο αγαπητό και δημοφιλές μέσο κοινωνικής δικτύωσης στις μέρες μας είναι το Instagram και αυτό οφείλεται στους εφήβους Το Instagram είναι εφαρμογή κοινωνικής δικτύωσης που δίνει την δυνατότητα επεξεργασίας και κοινοποίησης φωτογραφιών και βίντεο στο διαδίκτυο. Οι χρήστες μπορούν να μοιράζονται φωτογραφίες και βίντεο με τους ακολούθους τους (followers) ή με επιλεγμένη ομάδα φίλων, να σχολιάζουν και να δηλώνουν ότι μια δημοσίευση τους αρέσει. </vt:lpstr>
      <vt:lpstr>Παρουσίαση του PowerPoint</vt:lpstr>
      <vt:lpstr>Διάσημοι έλληνες influencers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KONSTANTINA – NIKOLETA </dc:title>
  <dc:creator>Student_Pc6</dc:creator>
  <cp:lastModifiedBy>Student_Pc1</cp:lastModifiedBy>
  <cp:revision>3</cp:revision>
  <dcterms:modified xsi:type="dcterms:W3CDTF">2023-04-06T06:06:40Z</dcterms:modified>
</cp:coreProperties>
</file>