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23D47F-BAAA-A832-7DA3-81AE137F7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712B324-4201-8A7D-CB93-72B93B623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AE731F-2FFF-6DB3-C4DA-7D4D01A8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D210728-CB0A-1090-8435-D011464B2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04347DC-3FF8-836D-002D-3F49747C6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1E1126-3E76-6C4F-A130-14ED0B85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3DB3EC2-B607-B95B-043F-D3640AE8D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44AAF0-5DB2-8179-953C-DCF6DD98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F9FC8D-D50D-5382-DD88-35909C4E9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78BD85-9369-3613-E504-047AE4D5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20CA14A-68E7-6701-DAAF-F9D5D575E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7237C8E-EFE9-EB47-268A-38365D074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7D0C19-1ED1-CC82-0566-C71B758D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66E3FA-7AD0-71A8-13A5-699913BB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AC74F6-A43E-5AC1-0EEC-5CE3188F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9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0A67C3-6A17-9B88-09BA-43F451692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493E19-AE27-BB52-368C-DAED9D4D7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C97F98-AD01-C3D8-18B1-4BF08D9C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CE7B3B-C1A8-00C2-D9F2-BBF1974C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BE9182-3E79-200B-22D3-08E0C04C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0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AC10C8-8406-5684-7764-10D0647D6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98AD548-DCB6-4FE3-0EB7-EE2C930B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135DF3-8952-EF72-4C89-A8DA4B73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A8A987-CF54-5317-750B-116AFF2A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7C8F7B-2D2E-F60E-D245-42797272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6B7437-693D-AC73-B67E-BFAC4441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6C2EBD-8A42-3109-CE9A-0BC2B111B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2C30126-340C-74BC-B2B1-838D2FFD8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98D6DB8-FD1A-DD01-96A1-5CE267D0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52B27B1-203C-74C4-CF78-112AF9D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E8D0430-CDCF-0628-C929-724B8513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7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1EBADD-29E0-7462-0068-FD4F74DB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6D32EF4-C696-569F-8090-2BCA4B38E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61EC316-9A92-FD1E-3F0E-A0C8ED196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2FF3E53-F555-8DE6-BBBC-D0884678F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CB74B84-62F0-94A1-F1A0-C4BC595482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DC93A35-86E1-E77D-ADD9-5218EB338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FE08C0B-001B-D7AE-1DBA-1AD158CC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188E158-3D9F-6B65-90D9-D33519B4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2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68A0FA-E349-90DA-5841-887350C0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B3903AC-E5A7-FBBA-915A-4CE88D8E3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9526B68-17DD-974F-E243-C6DEB57E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72F7931-3E33-0A7C-217F-42070E58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7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0C94685-BEE2-6A70-B95C-442E1C37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2DFE029-555F-7E37-FEE0-DCA1CD8A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545391B-FB9B-CDF2-F69B-4939CBD8A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1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24987B-F67D-5D52-BFE7-8885DED4B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A6FC13-30FA-F077-AFE4-AB0B125FC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7052CFE-718A-542F-2682-3A6305C4E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5427B4E-D087-55D7-114D-46DD02410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6F018A6-834A-BBB0-4BC8-06674C74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AA158DF-F3BF-1916-AEF9-6783B57E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4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E3802A-E735-6A68-CFDA-F6289F00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41EFAF3-48D6-50DD-A85B-9B308E013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770C6F0-B843-E1DA-40B4-B9094E954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1FC74B-6270-9DEC-55FD-0BB8B64F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1E6C0D9-E324-53EF-D309-C303CAB4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2E03797-75DD-B5CE-D0CF-C9BCB8859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2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10D3748-8746-B914-AEE0-50E81665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B9ECDCE-F470-72BF-23E4-12BAD93C8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BA1037-D6DD-BA68-4C2D-2EF049688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2700-EC38-4A28-9816-6DB76121FD5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9B8C672-3EB8-3973-1A3E-D526DD6B4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ADB252-9CEE-95D2-970E-AD3A26967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8149-06B3-4BBC-A3BC-36096CC9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Facebook" TargetMode="External"/><Relationship Id="rId2" Type="http://schemas.openxmlformats.org/officeDocument/2006/relationships/hyperlink" Target="https://el.wikipedia.org/wiki/Instagram#cite_note-Stats-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l.wikipedia.org/wiki/Instagram#cite_note-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Instagram#cite_note-7" TargetMode="External"/><Relationship Id="rId7" Type="http://schemas.openxmlformats.org/officeDocument/2006/relationships/hyperlink" Target="https://el.wikipedia.org/wiki/Instagram#cite_note-10" TargetMode="External"/><Relationship Id="rId2" Type="http://schemas.openxmlformats.org/officeDocument/2006/relationships/hyperlink" Target="https://el.wikipedia.org/wiki/Androi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Instagram#cite_note-9" TargetMode="External"/><Relationship Id="rId5" Type="http://schemas.openxmlformats.org/officeDocument/2006/relationships/hyperlink" Target="https://el.wikipedia.org/wiki/Facebook" TargetMode="External"/><Relationship Id="rId4" Type="http://schemas.openxmlformats.org/officeDocument/2006/relationships/hyperlink" Target="https://el.wikipedia.org/wiki/Instagram#cite_note-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Instagram#cite_note-28" TargetMode="External"/><Relationship Id="rId2" Type="http://schemas.openxmlformats.org/officeDocument/2006/relationships/hyperlink" Target="https://el.wikipedia.org/wiki/Instagram#cite_note-2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1B4DF2-443F-2C69-79AB-E73DC059E9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B0F0"/>
                </a:solidFill>
              </a:rPr>
              <a:t>INSTAGRAM</a:t>
            </a:r>
          </a:p>
        </p:txBody>
      </p:sp>
      <p:sp>
        <p:nvSpPr>
          <p:cNvPr id="15" name="Υπότιτλος 14">
            <a:extLst>
              <a:ext uri="{FF2B5EF4-FFF2-40B4-BE49-F238E27FC236}">
                <a16:creationId xmlns:a16="http://schemas.microsoft.com/office/drawing/2014/main" id="{623B743E-F0E3-9878-9CE6-E8C8B1EE8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ΒΑΓΓΕΛΗΣ ΜΗΤΣΟΠΟΥΛΟΣ  </a:t>
            </a:r>
          </a:p>
          <a:p>
            <a:r>
              <a:rPr lang="el-GR" dirty="0"/>
              <a:t>ΜΕΛΗΣ ΚΙΡΑΚΟΣΙΑΝ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640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28C3D3-7810-C63F-20AC-4D22A569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527" y="500062"/>
            <a:ext cx="10515600" cy="1325563"/>
          </a:xfrm>
        </p:spPr>
        <p:txBody>
          <a:bodyPr/>
          <a:lstStyle/>
          <a:p>
            <a:pPr algn="ctr"/>
            <a:r>
              <a:rPr lang="el-GR" b="1" dirty="0"/>
              <a:t>ΙΣΤΟΡΙΑ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B22E16-7A71-DDC0-3226-6922B61B6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420" y="1825625"/>
            <a:ext cx="10515600" cy="435133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δημοφιλής εφαρμογή δημιουργήθηκε από δύο απόφοιτους του Πανεπιστημίου του </a:t>
            </a:r>
            <a:r>
              <a:rPr lang="el-GR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Στάντφορντ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τους Κέβιν </a:t>
            </a:r>
            <a:r>
              <a:rPr lang="el-GR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Σίστρομ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Μάικ </a:t>
            </a:r>
            <a:r>
              <a:rPr lang="el-GR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Κρίγκερ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ξεκίνησε τον Οκτώβριο του 2010. Μόλις δύο μήνες αργότερα, τον Δεκέμβριο του 2010, ο αριθμός των εγγεγραμμένων χρηστών έφτασε το 1.000.000.000 Σήμερα η εφαρμογή μετράει 20 δισεκατομμύρια φωτογραφίες από όλο τον κόσμο και 1 δισεκατομμύριο ενεργούς χρήστες.</a:t>
            </a:r>
            <a:r>
              <a:rPr lang="el-GR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[1]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όνομα της προέρχεται από τον συνδυασμό της λέξης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(στιγμιαίο) και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(τηλεγράφημα). Το 2012 η εφαρμογή αγοράστηκε από το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u="sng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Facebook"/>
              </a:rPr>
              <a:t>Facebook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προς ένα 1 δισεκατομμύριο δολάρια Η.Π.Α.</a:t>
            </a:r>
            <a:r>
              <a:rPr lang="en-US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[2]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0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5137AB-1120-07F4-5CDD-066F406A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292"/>
            <a:ext cx="10515600" cy="1325563"/>
          </a:xfrm>
        </p:spPr>
        <p:txBody>
          <a:bodyPr/>
          <a:lstStyle/>
          <a:p>
            <a:pPr algn="ctr"/>
            <a:br>
              <a:rPr lang="en-US" sz="18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b="1" u="heavy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2012-2014: Νέες πλατφόρμες και εξαγορά από το </a:t>
            </a:r>
            <a:r>
              <a:rPr lang="en-US" sz="2400" b="1" u="heavy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Facebook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C8C57B-0D47-6B0D-1BB4-27A0A936FBC5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000" dirty="0">
              <a:solidFill>
                <a:srgbClr val="2021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Στις 3 Απριλίου 2012, το 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Instagram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κυκλοφόρησε εφαρμογή για συσκευές με το λειτουργικό σύστημα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000" u="sng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 tooltip="Android"/>
              </a:rPr>
              <a:t>Android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l-GR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[6]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η οποία είχε πάνω από 1.000.000 λήψεις μέσα σε λιγότερο από μία μέρα.</a:t>
            </a:r>
            <a:r>
              <a:rPr lang="el-GR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[7]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Στις 9 Απριλίου 2012, το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2000" u="sng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Facebook"/>
              </a:rPr>
              <a:t>Facebook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εξαγόρασε το 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Instagram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για 1 δις. δολάρια Η.Π.Α. σε ρευστό και μετοχές.</a:t>
            </a:r>
            <a:r>
              <a:rPr lang="el-GR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[8]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Στις 6 Σεπτεμβρίου 2012, η συμφωνία μεταξύ του 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Facebook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και του 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Instagram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έκλεισε επίσημα</a:t>
            </a:r>
            <a:r>
              <a:rPr lang="el-GR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US" sz="18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[9]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17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36B9EA-E7D9-D301-1D4A-0F2C1991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Εργαλεία επεξεργασίας</a:t>
            </a:r>
            <a:br>
              <a:rPr lang="en-US" sz="18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D01F51-A17F-F730-52BD-60181B718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1800" dirty="0">
              <a:solidFill>
                <a:srgbClr val="2021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l-GR" sz="1800" dirty="0">
              <a:solidFill>
                <a:srgbClr val="2021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Με τα εργαλεία επεξεργασίας ο χρήστης μπορεί να περικόψει</a:t>
            </a:r>
            <a:r>
              <a:rPr lang="el-GR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[Σημ. 3]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μια φωτογραφία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cropping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να ευθυγραμμίσει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straighten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να ρυθμίσει τους χρωματικούς τόνους με τα εργαλεία φωτεινότητα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brightness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αντίθεση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contrast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φωτεινοί τόνοι"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highlights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και σκοτεινοί τόνοι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shadows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την οξύτητα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sharpen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την πυκνότητα (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saturation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και την θερμοκρασία του χρώματος, να θολώσει κάποια περιοχή (</a:t>
            </a:r>
            <a:r>
              <a:rPr lang="en-US" sz="20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titl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shift</a:t>
            </a:r>
            <a:r>
              <a:rPr lang="el-GR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και να προσθέσει βινιέτα.</a:t>
            </a:r>
            <a:r>
              <a:rPr lang="en-US" sz="20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[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7834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286</Words>
  <Application>Microsoft Office PowerPoint</Application>
  <PresentationFormat>Ευρεία οθόνη</PresentationFormat>
  <Paragraphs>14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Times New Roman</vt:lpstr>
      <vt:lpstr>Θέμα του Office</vt:lpstr>
      <vt:lpstr>INSTAGRAM</vt:lpstr>
      <vt:lpstr>ΙΣΤΟΡΙΑ</vt:lpstr>
      <vt:lpstr> 2012-2014: Νέες πλατφόρμες και εξαγορά από το Facebook</vt:lpstr>
      <vt:lpstr>Εργαλεία επεξεργασίας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INSTAGRAM</dc:title>
  <dc:creator>Student_Pc1</dc:creator>
  <cp:lastModifiedBy>Student_Pc1</cp:lastModifiedBy>
  <cp:revision>1</cp:revision>
  <dcterms:created xsi:type="dcterms:W3CDTF">2023-03-16T06:33:07Z</dcterms:created>
  <dcterms:modified xsi:type="dcterms:W3CDTF">2023-04-06T05:30:13Z</dcterms:modified>
</cp:coreProperties>
</file>