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8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5413717-2BDB-46D3-A8F1-6D59473C842E}" type="datetimeFigureOut">
              <a:rPr lang="el-GR" smtClean="0"/>
              <a:t>16/3/2023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BCB1D18-F90A-4503-8D13-A31FD2927777}" type="slidenum">
              <a:rPr lang="el-GR" smtClean="0"/>
              <a:t>‹#›</a:t>
            </a:fld>
            <a:endParaRPr lang="el-G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7963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13717-2BDB-46D3-A8F1-6D59473C842E}" type="datetimeFigureOut">
              <a:rPr lang="el-GR" smtClean="0"/>
              <a:t>16/3/2023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B1D18-F90A-4503-8D13-A31FD292777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7341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13717-2BDB-46D3-A8F1-6D59473C842E}" type="datetimeFigureOut">
              <a:rPr lang="el-GR" smtClean="0"/>
              <a:t>16/3/2023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B1D18-F90A-4503-8D13-A31FD2927777}" type="slidenum">
              <a:rPr lang="el-GR" smtClean="0"/>
              <a:t>‹#›</a:t>
            </a:fld>
            <a:endParaRPr lang="el-G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01731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13717-2BDB-46D3-A8F1-6D59473C842E}" type="datetimeFigureOut">
              <a:rPr lang="el-GR" smtClean="0"/>
              <a:t>16/3/2023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B1D18-F90A-4503-8D13-A31FD2927777}" type="slidenum">
              <a:rPr lang="el-GR" smtClean="0"/>
              <a:t>‹#›</a:t>
            </a:fld>
            <a:endParaRPr lang="el-G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70399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13717-2BDB-46D3-A8F1-6D59473C842E}" type="datetimeFigureOut">
              <a:rPr lang="el-GR" smtClean="0"/>
              <a:t>16/3/2023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B1D18-F90A-4503-8D13-A31FD292777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950015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13717-2BDB-46D3-A8F1-6D59473C842E}" type="datetimeFigureOut">
              <a:rPr lang="el-GR" smtClean="0"/>
              <a:t>16/3/2023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B1D18-F90A-4503-8D13-A31FD2927777}" type="slidenum">
              <a:rPr lang="el-GR" smtClean="0"/>
              <a:t>‹#›</a:t>
            </a:fld>
            <a:endParaRPr lang="el-G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74176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13717-2BDB-46D3-A8F1-6D59473C842E}" type="datetimeFigureOut">
              <a:rPr lang="el-GR" smtClean="0"/>
              <a:t>16/3/2023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B1D18-F90A-4503-8D13-A31FD2927777}" type="slidenum">
              <a:rPr lang="el-GR" smtClean="0"/>
              <a:t>‹#›</a:t>
            </a:fld>
            <a:endParaRPr lang="el-G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31864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13717-2BDB-46D3-A8F1-6D59473C842E}" type="datetimeFigureOut">
              <a:rPr lang="el-GR" smtClean="0"/>
              <a:t>16/3/2023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B1D18-F90A-4503-8D13-A31FD2927777}" type="slidenum">
              <a:rPr lang="el-GR" smtClean="0"/>
              <a:t>‹#›</a:t>
            </a:fld>
            <a:endParaRPr lang="el-G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26297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13717-2BDB-46D3-A8F1-6D59473C842E}" type="datetimeFigureOut">
              <a:rPr lang="el-GR" smtClean="0"/>
              <a:t>16/3/2023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B1D18-F90A-4503-8D13-A31FD2927777}" type="slidenum">
              <a:rPr lang="el-GR" smtClean="0"/>
              <a:t>‹#›</a:t>
            </a:fld>
            <a:endParaRPr lang="el-G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5273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13717-2BDB-46D3-A8F1-6D59473C842E}" type="datetimeFigureOut">
              <a:rPr lang="el-GR" smtClean="0"/>
              <a:t>16/3/2023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B1D18-F90A-4503-8D13-A31FD292777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4887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13717-2BDB-46D3-A8F1-6D59473C842E}" type="datetimeFigureOut">
              <a:rPr lang="el-GR" smtClean="0"/>
              <a:t>16/3/2023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B1D18-F90A-4503-8D13-A31FD2927777}" type="slidenum">
              <a:rPr lang="el-GR" smtClean="0"/>
              <a:t>‹#›</a:t>
            </a:fld>
            <a:endParaRPr lang="el-G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4546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13717-2BDB-46D3-A8F1-6D59473C842E}" type="datetimeFigureOut">
              <a:rPr lang="el-GR" smtClean="0"/>
              <a:t>16/3/2023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B1D18-F90A-4503-8D13-A31FD2927777}" type="slidenum">
              <a:rPr lang="el-GR" smtClean="0"/>
              <a:t>‹#›</a:t>
            </a:fld>
            <a:endParaRPr lang="el-GR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4343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13717-2BDB-46D3-A8F1-6D59473C842E}" type="datetimeFigureOut">
              <a:rPr lang="el-GR" smtClean="0"/>
              <a:t>16/3/2023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B1D18-F90A-4503-8D13-A31FD2927777}" type="slidenum">
              <a:rPr lang="el-GR" smtClean="0"/>
              <a:t>‹#›</a:t>
            </a:fld>
            <a:endParaRPr lang="el-G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2547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13717-2BDB-46D3-A8F1-6D59473C842E}" type="datetimeFigureOut">
              <a:rPr lang="el-GR" smtClean="0"/>
              <a:t>16/3/2023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B1D18-F90A-4503-8D13-A31FD2927777}" type="slidenum">
              <a:rPr lang="el-GR" smtClean="0"/>
              <a:t>‹#›</a:t>
            </a:fld>
            <a:endParaRPr lang="el-G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8571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13717-2BDB-46D3-A8F1-6D59473C842E}" type="datetimeFigureOut">
              <a:rPr lang="el-GR" smtClean="0"/>
              <a:t>16/3/2023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B1D18-F90A-4503-8D13-A31FD292777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4280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13717-2BDB-46D3-A8F1-6D59473C842E}" type="datetimeFigureOut">
              <a:rPr lang="el-GR" smtClean="0"/>
              <a:t>16/3/2023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B1D18-F90A-4503-8D13-A31FD2927777}" type="slidenum">
              <a:rPr lang="el-GR" smtClean="0"/>
              <a:t>‹#›</a:t>
            </a:fld>
            <a:endParaRPr lang="el-G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0120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13717-2BDB-46D3-A8F1-6D59473C842E}" type="datetimeFigureOut">
              <a:rPr lang="el-GR" smtClean="0"/>
              <a:t>16/3/2023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B1D18-F90A-4503-8D13-A31FD292777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34274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5413717-2BDB-46D3-A8F1-6D59473C842E}" type="datetimeFigureOut">
              <a:rPr lang="el-GR" smtClean="0"/>
              <a:t>16/3/2023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BCB1D18-F90A-4503-8D13-A31FD292777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97317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0A77487-296E-4AA4-17A3-FA06553F2A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/>
          <a:lstStyle/>
          <a:p>
            <a:r>
              <a:rPr lang="el-GR" sz="3200" dirty="0">
                <a:latin typeface="Book Antiqua" panose="02040602050305030304" pitchFamily="18" charset="0"/>
              </a:rPr>
              <a:t>ΜΕΣΑ ΚΟΙΝΩΝΙΚΗΣ ΔΙΚΤΥΩΣΗΣ ΚΑΙ ΔΙΑΔΥΚΤΥΑΚΗ ΔΙΑΦΗΜΗΣΗ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004543D1-49C0-D3C2-3F79-4F643B0B5C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sz="1600" dirty="0">
                <a:latin typeface="Book Antiqua" panose="02040602050305030304" pitchFamily="18" charset="0"/>
              </a:rPr>
              <a:t>ΣΤΕΡΓΙΑΝΗ ΤΣΙΑΧΤΣΙΡΑ</a:t>
            </a:r>
          </a:p>
          <a:p>
            <a:r>
              <a:rPr lang="el-GR" sz="1600" dirty="0">
                <a:latin typeface="Book Antiqua" panose="02040602050305030304" pitchFamily="18" charset="0"/>
              </a:rPr>
              <a:t>ΜΕΛΠΟΜΕΝΗ ΚΕΣΚΕΡΙΔΟΥ</a:t>
            </a:r>
          </a:p>
        </p:txBody>
      </p:sp>
    </p:spTree>
    <p:extLst>
      <p:ext uri="{BB962C8B-B14F-4D97-AF65-F5344CB8AC3E}">
        <p14:creationId xmlns:p14="http://schemas.microsoft.com/office/powerpoint/2010/main" val="10120793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5480063-F0A5-9C05-2C3D-CC7B6F844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5069" y="812800"/>
            <a:ext cx="8158688" cy="628073"/>
          </a:xfrm>
        </p:spPr>
        <p:txBody>
          <a:bodyPr>
            <a:normAutofit fontScale="90000"/>
          </a:bodyPr>
          <a:lstStyle/>
          <a:p>
            <a:r>
              <a:rPr lang="en-US" i="1" dirty="0">
                <a:latin typeface="Brush Script MT" panose="03060802040406070304" pitchFamily="66" charset="0"/>
              </a:rPr>
              <a:t>Influencer</a:t>
            </a:r>
            <a:endParaRPr lang="el-GR" i="1" dirty="0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2F1ADE3B-483D-6EB9-B95C-36EB6E299B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15067" y="1662545"/>
            <a:ext cx="5660351" cy="2983346"/>
          </a:xfrm>
        </p:spPr>
        <p:txBody>
          <a:bodyPr>
            <a:norm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l-GR" sz="180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Ως </a:t>
            </a:r>
            <a:r>
              <a:rPr lang="el-GR" sz="1800" b="1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influencer</a:t>
            </a:r>
            <a:r>
              <a:rPr lang="el-GR" sz="180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μπορεί να οριστεί οποιοσδήποτε ασκεί επιρροή στο κοινό. Παλαιότερα, αυτές οι ενέργειες πραγματοποιούνταν από διάσημα πρόσωπα - περσόνες. Στο σημερινό ψηφιακό κόσμο, οι δημιουργοί κοινωνικού περιεχομένου, </a:t>
            </a:r>
            <a:r>
              <a:rPr lang="el-GR" sz="1800" b="1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influencers</a:t>
            </a:r>
            <a:r>
              <a:rPr lang="el-GR" sz="180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προσφέρουν μεγαλύτερη αποδοτικότητα στις επιχειρήσεις.</a:t>
            </a:r>
            <a:endParaRPr lang="el-G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F1B51BA6-6F6A-2E4D-5B1A-12DDBA5310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13026">
            <a:off x="8561297" y="826426"/>
            <a:ext cx="3020203" cy="19862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305657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6247E375-C0AD-D098-44EF-DC4EEF17A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5069" y="914400"/>
            <a:ext cx="8158688" cy="775855"/>
          </a:xfrm>
        </p:spPr>
        <p:txBody>
          <a:bodyPr/>
          <a:lstStyle/>
          <a:p>
            <a:r>
              <a:rPr lang="en-US" dirty="0">
                <a:latin typeface="Brush Script MT" panose="03060802040406070304" pitchFamily="66" charset="0"/>
              </a:rPr>
              <a:t>Instagram</a:t>
            </a:r>
            <a:endParaRPr lang="el-GR" dirty="0"/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49859C6A-1A9C-0B59-5C51-DABEDFF691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41176" y="1533236"/>
            <a:ext cx="8158690" cy="2890981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380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Στο </a:t>
            </a:r>
            <a:r>
              <a:rPr lang="en-US" sz="380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Instagram</a:t>
            </a:r>
            <a:r>
              <a:rPr lang="el-GR" sz="380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μπορείς να κάνεις διαγωνισμούς ή </a:t>
            </a:r>
            <a:r>
              <a:rPr lang="en-US" sz="380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giveaway </a:t>
            </a:r>
            <a:r>
              <a:rPr lang="el-GR" sz="3800" dirty="0">
                <a:solidFill>
                  <a:srgbClr val="4B4F58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για να ενισχύσεις το κανάλι και την αναγνωρισιμότητά σου. Παρότι πολλές επιχειρήσεις οργανώνουν τέτοιους διαγωνισμούς, δεν έχουν όλες καλά αποτελέσματα. Γιατί;  δημοσίευση ενός διαγωνισμού είναι απλή, αλλά η επιτυχημένη οργάνωση και η ολοκλήρωσή του περιλαμβάνει την εφαρμογή κάποιων</a:t>
            </a:r>
            <a:r>
              <a:rPr lang="el-GR" sz="3800" b="1" dirty="0">
                <a:solidFill>
                  <a:srgbClr val="4B4F58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el-GR" sz="3800" dirty="0">
                <a:solidFill>
                  <a:srgbClr val="4B4F58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βασικών κανόνων.</a:t>
            </a:r>
            <a:endParaRPr lang="el-GR" sz="3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3800" dirty="0">
                <a:solidFill>
                  <a:srgbClr val="4B4F58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Ο στόχος ενός διαγωνισμού στο </a:t>
            </a:r>
            <a:r>
              <a:rPr lang="en-US" sz="3800" dirty="0">
                <a:solidFill>
                  <a:srgbClr val="4B4F58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Instagram</a:t>
            </a:r>
            <a:r>
              <a:rPr lang="el-GR" sz="3800" dirty="0">
                <a:solidFill>
                  <a:srgbClr val="4B4F58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, είναι να επικοινωνήσετε με τους followers σας, να τους επιβραβεύσετε που σας ακολουθούν και τους αρέσει το content που ανεβάζετε, αλλά και να διευρύνετε το κοινό σας με νέους</a:t>
            </a:r>
            <a:r>
              <a:rPr lang="el-GR" sz="3800" b="1" dirty="0">
                <a:solidFill>
                  <a:srgbClr val="4B4F58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l-GR" sz="3800" dirty="0">
                <a:solidFill>
                  <a:srgbClr val="4B4F58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followers παρέχοντας ενδιαφέρον και αξιόλογο περιεχόμενο παρέχοντάς τους παράλληλα την ευκαιρία να κερδίσουν το αγαπημένο τους προϊόν ή υπηρεσία από το brand ή την επιχείρησή σας.</a:t>
            </a:r>
            <a:endParaRPr lang="el-GR" sz="3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2900" dirty="0">
                <a:solidFill>
                  <a:srgbClr val="4B4F58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l-GR" sz="29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l-GR" dirty="0"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D363A6D9-9188-5218-0334-151AADF3A1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806" y="3779981"/>
            <a:ext cx="3245429" cy="2163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29036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B91EB29-2925-CFB2-FBAD-7C330A6A2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708123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Brush Script MT" panose="03060802040406070304" pitchFamily="66" charset="0"/>
              </a:rPr>
              <a:t>Giveaway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66DB9CC-5206-173D-3740-7EC1A06076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1645546"/>
            <a:ext cx="9601196" cy="2974109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Για να στήσετε ένα σωστό διαγωνισμό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sz="1800" dirty="0">
                <a:solidFill>
                  <a:srgbClr val="4B4F58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 Επιλέξτε το Κατάλληλο Δώρο ή Βραβείο για το Giveaway ή τον Διαγωνισμό σας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sz="1800" dirty="0">
                <a:solidFill>
                  <a:srgbClr val="4B4F58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 Αποφασίστε τους Όρους Συμμετοχής του Διαγωνισμού ή του Giveaway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sz="1800" dirty="0">
                <a:solidFill>
                  <a:srgbClr val="4B4F58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 Επινοήστε το Κατάλληλο Ηas</a:t>
            </a:r>
            <a:r>
              <a:rPr lang="en-US" sz="1800" dirty="0">
                <a:solidFill>
                  <a:srgbClr val="4B4F58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h</a:t>
            </a:r>
            <a:r>
              <a:rPr lang="el-GR" sz="1800" dirty="0">
                <a:solidFill>
                  <a:srgbClr val="4B4F58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tag για τον Διαγωνισμό ή το Giveaway σας</a:t>
            </a:r>
            <a:endParaRPr lang="en-US" sz="1800" dirty="0">
              <a:solidFill>
                <a:srgbClr val="4B4F58"/>
              </a:solidFill>
              <a:effectLst/>
              <a:latin typeface="Segoe UI" panose="020B0502040204020203" pitchFamily="34" charset="0"/>
              <a:ea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l-GR" sz="1800" dirty="0">
                <a:solidFill>
                  <a:srgbClr val="4B4F58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Διαχειριστείτε τον Διαγωνισμό ή το Giveaway σας ως τη Λήξη του</a:t>
            </a:r>
            <a:endParaRPr lang="en-US" sz="1800" dirty="0">
              <a:solidFill>
                <a:srgbClr val="4B4F58"/>
              </a:solidFill>
              <a:latin typeface="Segoe UI" panose="020B0502040204020203" pitchFamily="34" charset="0"/>
              <a:ea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l-GR" sz="1800" dirty="0">
                <a:solidFill>
                  <a:srgbClr val="4B4F58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Μην Παραλείψετε να Αναλύσετε τα Αποτελέσματα του Διαγωνισμού</a:t>
            </a:r>
            <a:endParaRPr lang="el-G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l-G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el-GR" sz="1800" dirty="0">
              <a:solidFill>
                <a:srgbClr val="4B4F58"/>
              </a:solidFill>
              <a:effectLst/>
              <a:latin typeface="Segoe UI" panose="020B0502040204020203" pitchFamily="34" charset="0"/>
              <a:ea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el-G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el-G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el-GR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C4955C89-8E30-A3E6-0C56-EEF388BB23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3618">
            <a:off x="1237529" y="4310337"/>
            <a:ext cx="2422624" cy="2422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0602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963C5AC-F317-AAB9-ED1C-3F1D6AB73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79055"/>
            <a:ext cx="9609668" cy="860400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>
                <a:latin typeface="Brush Script MT" panose="03060802040406070304" pitchFamily="66" charset="0"/>
              </a:rPr>
            </a:br>
            <a:r>
              <a:rPr lang="el-GR" dirty="0">
                <a:solidFill>
                  <a:srgbClr val="202124"/>
                </a:solidFill>
                <a:latin typeface="Brush Script MT" panose="03060802040406070304" pitchFamily="66" charset="0"/>
              </a:rPr>
              <a:t>Ο</a:t>
            </a:r>
            <a:r>
              <a:rPr lang="en-US" b="0" i="0" dirty="0">
                <a:solidFill>
                  <a:srgbClr val="202124"/>
                </a:solidFill>
                <a:effectLst/>
                <a:latin typeface="Brush Script MT" panose="03060802040406070304" pitchFamily="66" charset="0"/>
              </a:rPr>
              <a:t>nline </a:t>
            </a:r>
            <a:r>
              <a:rPr lang="el-GR" b="0" i="0" dirty="0">
                <a:solidFill>
                  <a:srgbClr val="202124"/>
                </a:solidFill>
                <a:effectLst/>
                <a:latin typeface="Brush Script MT" panose="03060802040406070304" pitchFamily="66" charset="0"/>
              </a:rPr>
              <a:t>Α</a:t>
            </a:r>
            <a:r>
              <a:rPr lang="en-US" b="0" i="0" dirty="0">
                <a:solidFill>
                  <a:srgbClr val="202124"/>
                </a:solidFill>
                <a:effectLst/>
                <a:latin typeface="Brush Script MT" panose="03060802040406070304" pitchFamily="66" charset="0"/>
              </a:rPr>
              <a:t>dvertising</a:t>
            </a:r>
            <a:endParaRPr lang="el-GR" dirty="0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F05D88D8-9E20-6A7C-A123-89DD764A9E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5401" y="2170545"/>
            <a:ext cx="6102926" cy="3467236"/>
          </a:xfrm>
        </p:spPr>
        <p:txBody>
          <a:bodyPr/>
          <a:lstStyle/>
          <a:p>
            <a:r>
              <a:rPr lang="el-GR" sz="180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Η </a:t>
            </a:r>
            <a:r>
              <a:rPr lang="el-GR" sz="1800" b="1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διαδικτυακή διαφήμιση</a:t>
            </a:r>
            <a:r>
              <a:rPr lang="el-GR" sz="180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γνωστή και ως </a:t>
            </a:r>
            <a:r>
              <a:rPr lang="el-GR" sz="1800" b="1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διαδικτυακό</a:t>
            </a:r>
            <a:r>
              <a:rPr lang="el-GR" sz="180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μάρκετινγκ, </a:t>
            </a:r>
            <a:r>
              <a:rPr lang="el-GR" sz="1800" b="1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διαφήμιση</a:t>
            </a:r>
            <a:r>
              <a:rPr lang="el-GR" sz="180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μέσω διαδικτύου, ψηφιακή </a:t>
            </a:r>
            <a:r>
              <a:rPr lang="el-GR" sz="1800" b="1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διαφήμιση</a:t>
            </a:r>
            <a:r>
              <a:rPr lang="el-GR" sz="180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ή </a:t>
            </a:r>
            <a:r>
              <a:rPr lang="el-GR" sz="1800" b="1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διαφήμιση</a:t>
            </a:r>
            <a:r>
              <a:rPr lang="el-GR" sz="180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μέσω </a:t>
            </a:r>
            <a:r>
              <a:rPr lang="el-GR" sz="1800" dirty="0" err="1">
                <a:solidFill>
                  <a:srgbClr val="20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web</a:t>
            </a:r>
            <a:r>
              <a:rPr lang="el-GR" sz="180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είναι μια μορφή μάρκετινγκ και </a:t>
            </a:r>
            <a:r>
              <a:rPr lang="el-GR" sz="1800" b="1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διαφήμισης</a:t>
            </a:r>
            <a:r>
              <a:rPr lang="el-GR" sz="180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που χρησιμοποιεί το Διαδίκτυο για την παροχή διαφημιστικών μηνυμάτων μάρκετινγκ στους καταναλωτές.</a:t>
            </a:r>
            <a:endParaRPr lang="el-G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l-GR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7EFFAF22-3020-8A0C-0C64-EA25C1D95A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54264">
            <a:off x="7841672" y="1037166"/>
            <a:ext cx="3290455" cy="2266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481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Οργανικό">
  <a:themeElements>
    <a:clrScheme name="Οργανικό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Οργανικό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Οργανικό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33</TotalTime>
  <Words>283</Words>
  <Application>Microsoft Office PowerPoint</Application>
  <PresentationFormat>Ευρεία οθόνη</PresentationFormat>
  <Paragraphs>21</Paragraphs>
  <Slides>5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8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</vt:i4>
      </vt:variant>
    </vt:vector>
  </HeadingPairs>
  <TitlesOfParts>
    <vt:vector size="14" baseType="lpstr">
      <vt:lpstr>Arial</vt:lpstr>
      <vt:lpstr>Book Antiqua</vt:lpstr>
      <vt:lpstr>Brush Script MT</vt:lpstr>
      <vt:lpstr>Calibri</vt:lpstr>
      <vt:lpstr>Garamond</vt:lpstr>
      <vt:lpstr>Segoe UI</vt:lpstr>
      <vt:lpstr>Times New Roman</vt:lpstr>
      <vt:lpstr>Wingdings</vt:lpstr>
      <vt:lpstr>Οργανικό</vt:lpstr>
      <vt:lpstr>ΜΕΣΑ ΚΟΙΝΩΝΙΚΗΣ ΔΙΚΤΥΩΣΗΣ ΚΑΙ ΔΙΑΔΥΚΤΥΑΚΗ ΔΙΑΦΗΜΗΣΗ</vt:lpstr>
      <vt:lpstr>Influencer</vt:lpstr>
      <vt:lpstr>Instagram</vt:lpstr>
      <vt:lpstr>Giveaway</vt:lpstr>
      <vt:lpstr> Οnline Αdvertising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ΜΕΣΑ ΚΟΙΝΩΝΙΚΗΣ ΔΙΚΤΥΩΣΗΣ ΚΑΙ ΔΙΑΔΥΚΤΥΑΚΗ ΔΙΑΦΗΜΗΣΗ</dc:title>
  <dc:creator>Student_Pc1</dc:creator>
  <cp:lastModifiedBy>Student_Pc1</cp:lastModifiedBy>
  <cp:revision>1</cp:revision>
  <dcterms:created xsi:type="dcterms:W3CDTF">2023-03-16T06:26:44Z</dcterms:created>
  <dcterms:modified xsi:type="dcterms:W3CDTF">2023-03-16T07:00:02Z</dcterms:modified>
</cp:coreProperties>
</file>