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59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16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4/6/2023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742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4/6/2023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4182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4/6/2023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48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387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26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532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51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2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58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74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65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85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741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378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294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9434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F98DC2-E8EC-03A3-EA94-DBC1CBE6B4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YouTube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2B242FD-678A-CFBB-642D-D287F652AB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Χριστίνα  λεσγιδου </a:t>
            </a:r>
          </a:p>
          <a:p>
            <a:r>
              <a:rPr lang="el-GR" dirty="0"/>
              <a:t>Αγαπη-μαρια-τζωτζη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230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47A353-698D-0461-A350-D65CF450D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Τι είναι το </a:t>
            </a:r>
            <a:r>
              <a:rPr lang="en-US" dirty="0">
                <a:solidFill>
                  <a:srgbClr val="FF0000"/>
                </a:solidFill>
              </a:rPr>
              <a:t>YOUTUBE </a:t>
            </a:r>
            <a:r>
              <a:rPr lang="el-GR" dirty="0">
                <a:solidFill>
                  <a:srgbClr val="FF0000"/>
                </a:solidFill>
              </a:rPr>
              <a:t>;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E4010EB-A9A5-E30F-CDE0-F3E93F63D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To YouTube είναι ιστότοπος, ο οποίος επιτρέπει κοινοποίηση, αποθήκευση, αναζήτηση και αναπαραγωγή ψηφιακών βίντεο και ψηφιακών ταινιών για κάθε άτομο.</a:t>
            </a:r>
          </a:p>
          <a:p>
            <a:r>
              <a:rPr lang="el-GR" dirty="0"/>
              <a:t>Ιδρύθηκε στης 14 Φεβρουάριος 2005.</a:t>
            </a:r>
          </a:p>
          <a:p>
            <a:r>
              <a:rPr lang="el-GR" dirty="0"/>
              <a:t>Το 2006 αγοραστικέ  από την επίχριση της </a:t>
            </a:r>
            <a:r>
              <a:rPr lang="en-US" dirty="0"/>
              <a:t>Google. </a:t>
            </a:r>
          </a:p>
          <a:p>
            <a:r>
              <a:rPr lang="en-US" dirty="0"/>
              <a:t> O</a:t>
            </a:r>
            <a:r>
              <a:rPr lang="el-GR" dirty="0"/>
              <a:t>ι </a:t>
            </a:r>
            <a:r>
              <a:rPr lang="en-US" dirty="0"/>
              <a:t>I</a:t>
            </a:r>
            <a:r>
              <a:rPr lang="el-GR" dirty="0"/>
              <a:t>δρυτές  του  </a:t>
            </a:r>
            <a:r>
              <a:rPr lang="en-US" dirty="0"/>
              <a:t>YouTube  </a:t>
            </a:r>
            <a:r>
              <a:rPr lang="el-GR" dirty="0"/>
              <a:t>είναι 	Στίβεν Τσεν, </a:t>
            </a:r>
            <a:r>
              <a:rPr lang="en-US" dirty="0"/>
              <a:t>Jawed Karim </a:t>
            </a:r>
            <a:r>
              <a:rPr lang="el-GR" dirty="0"/>
              <a:t>.</a:t>
            </a:r>
          </a:p>
          <a:p>
            <a:r>
              <a:rPr lang="el-GR" dirty="0"/>
              <a:t>Η Έδρα του </a:t>
            </a:r>
            <a:r>
              <a:rPr lang="en-US" dirty="0"/>
              <a:t> YouTube </a:t>
            </a:r>
            <a:r>
              <a:rPr lang="el-GR" dirty="0"/>
              <a:t> είναι  στο ΗΠΑ.</a:t>
            </a:r>
          </a:p>
          <a:p>
            <a:pPr marL="0" indent="0">
              <a:buNone/>
            </a:pPr>
            <a:endParaRPr lang="el-GR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573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33FF00-1296-F08D-25CF-64DEA5527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Τι είναι ο </a:t>
            </a:r>
            <a:r>
              <a:rPr lang="en-US" dirty="0">
                <a:solidFill>
                  <a:srgbClr val="FF0000"/>
                </a:solidFill>
              </a:rPr>
              <a:t> youtuber </a:t>
            </a:r>
            <a:r>
              <a:rPr lang="el-GR" dirty="0">
                <a:solidFill>
                  <a:srgbClr val="FF0000"/>
                </a:solidFill>
              </a:rPr>
              <a:t>;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B6594BE-45AC-E5CF-0D4D-64747F1FE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O </a:t>
            </a:r>
            <a:r>
              <a:rPr lang="el-GR" dirty="0"/>
              <a:t> </a:t>
            </a:r>
            <a:r>
              <a:rPr lang="en-US" dirty="0"/>
              <a:t>YouTuber </a:t>
            </a:r>
            <a:r>
              <a:rPr lang="el-GR" dirty="0"/>
              <a:t> δημιουργεί  το δικό του   κανάλι  όπου εκεί  ανεβάζει τα δικά του βίντεο   και  αποκτά έτσι το δικό του κοινό  και  το κοινό  μπορεί να πατάει </a:t>
            </a:r>
            <a:r>
              <a:rPr lang="en-US" dirty="0"/>
              <a:t> like </a:t>
            </a:r>
            <a:r>
              <a:rPr lang="el-GR" dirty="0"/>
              <a:t> και</a:t>
            </a:r>
            <a:r>
              <a:rPr lang="en-US" dirty="0"/>
              <a:t> </a:t>
            </a:r>
            <a:r>
              <a:rPr lang="el-GR" dirty="0"/>
              <a:t>μπορούνε να κάνουνε  σχόλια στο βίντεο που είδαν. Τέλος ένας </a:t>
            </a:r>
            <a:r>
              <a:rPr lang="en-US" dirty="0"/>
              <a:t> youtuber </a:t>
            </a:r>
            <a:r>
              <a:rPr lang="el-GR" dirty="0"/>
              <a:t> έχει πολλούς ακόλουθους τόσα περισσότερα  χρήματα βγάζουν.</a:t>
            </a:r>
          </a:p>
        </p:txBody>
      </p:sp>
    </p:spTree>
    <p:extLst>
      <p:ext uri="{BB962C8B-B14F-4D97-AF65-F5344CB8AC3E}">
        <p14:creationId xmlns:p14="http://schemas.microsoft.com/office/powerpoint/2010/main" val="2151662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373686-194E-A6AF-7020-0700219C6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Τι πρόκλησης κάνουνε  κάνουνε στο </a:t>
            </a:r>
            <a:r>
              <a:rPr lang="el-GR" dirty="0" err="1">
                <a:solidFill>
                  <a:srgbClr val="FF0000"/>
                </a:solidFill>
              </a:rPr>
              <a:t>υο</a:t>
            </a:r>
            <a:r>
              <a:rPr lang="en-US" dirty="0">
                <a:solidFill>
                  <a:srgbClr val="FF0000"/>
                </a:solidFill>
              </a:rPr>
              <a:t>utube</a:t>
            </a:r>
            <a:r>
              <a:rPr lang="el-GR" dirty="0">
                <a:solidFill>
                  <a:srgbClr val="FF0000"/>
                </a:solidFill>
              </a:rPr>
              <a:t>;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694DC8A-AD79-3045-32A5-0993A54B5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l-GR" dirty="0"/>
              <a:t>Στο </a:t>
            </a:r>
            <a:r>
              <a:rPr lang="en-US" dirty="0"/>
              <a:t>YouTube </a:t>
            </a:r>
            <a:r>
              <a:rPr lang="el-GR" dirty="0"/>
              <a:t> υπάρχουνε πολλές και διάφορες πρόκλησης  κάποιες από αυτές είναι  η έξης :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Οι 24 ώρες προκλήσεις π.χ. για  ένα 24ωρο δεν μπορείς να φας γλυκό</a:t>
            </a:r>
            <a:r>
              <a:rPr lang="en-US" dirty="0"/>
              <a:t> 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 </a:t>
            </a:r>
            <a:r>
              <a:rPr lang="el-GR" dirty="0"/>
              <a:t>Μια ημέρα να ακούς και να κάνεις ότι θέλουν  οι γονείς σου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 Δυο ημέρες  να τρως μόνο φρούτα και λαχανικά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Να κοιμηθείτε μια ήμερα σε μια ταράτσα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 Να μην παίζετε  ηλεκτρονικά είδη για ένα Σαββατοκύριακο 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092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5A419A3-D750-1B5E-B5D2-B61877DCA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Γιατί το</a:t>
            </a:r>
            <a:r>
              <a:rPr lang="en-US" dirty="0">
                <a:solidFill>
                  <a:srgbClr val="FF0000"/>
                </a:solidFill>
              </a:rPr>
              <a:t> YOUTUBE  </a:t>
            </a:r>
            <a:r>
              <a:rPr lang="el-GR" dirty="0">
                <a:solidFill>
                  <a:srgbClr val="FF0000"/>
                </a:solidFill>
              </a:rPr>
              <a:t>ΕΊΝΑΙ ΤΟΣΟ Δημοφιλής στους Νέους ;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FD442BF-FC15-AEBC-5DDA-B0503B177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 Το </a:t>
            </a:r>
            <a:r>
              <a:rPr lang="en-US" dirty="0"/>
              <a:t> YouTube </a:t>
            </a:r>
            <a:r>
              <a:rPr lang="el-GR" dirty="0"/>
              <a:t>είναι δημοφιλή επειδή   έφηβοι  μπορούν απολαμβάνουν και να παρακολουθούν  κωμωδίες ,μουσικά βίντεο, σειρές , ταινίες και αλλά.</a:t>
            </a:r>
          </a:p>
          <a:p>
            <a:r>
              <a:rPr lang="el-GR" dirty="0"/>
              <a:t>Ακόμα οι έφηβοι και οι νέοι μπορούν να δημιουργήσουνε κανάλια για να δείχνουν τα ενδιαφέροντα τους στο κοινό 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089562"/>
      </p:ext>
    </p:extLst>
  </p:cSld>
  <p:clrMapOvr>
    <a:masterClrMapping/>
  </p:clrMapOvr>
</p:sld>
</file>

<file path=ppt/theme/theme1.xml><?xml version="1.0" encoding="utf-8"?>
<a:theme xmlns:a="http://schemas.openxmlformats.org/drawingml/2006/main" name="ΙΧΝΟΣ ΑΤΜΟΥ">
  <a:themeElements>
    <a:clrScheme name="ΙΧΝΟΣ ΑΤΜΟΥ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ΙΧΝΟΣ ΑΤΜΟΥ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ΧΝΟΣ ΑΤΜΟΥ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TM04033937[[fn=ΙΧΝΟΣ ΑΤΜΟΥ]]</Template>
  <TotalTime>68</TotalTime>
  <Words>254</Words>
  <Application>Microsoft Office PowerPoint</Application>
  <PresentationFormat>Ευρεία οθόνη</PresentationFormat>
  <Paragraphs>22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ΙΧΝΟΣ ΑΤΜΟΥ</vt:lpstr>
      <vt:lpstr>YouTube</vt:lpstr>
      <vt:lpstr>Τι είναι το YOUTUBE ;</vt:lpstr>
      <vt:lpstr>Τι είναι ο  youtuber ;</vt:lpstr>
      <vt:lpstr>Τι πρόκλησης κάνουνε  κάνουνε στο υοutube; </vt:lpstr>
      <vt:lpstr>Γιατί το YOUTUBE  ΕΊΝΑΙ ΤΟΣΟ Δημοφιλής στους Νέους 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Youtube</dc:title>
  <dc:creator>Student_Pc1</dc:creator>
  <cp:lastModifiedBy>Student_Pc1</cp:lastModifiedBy>
  <cp:revision>4</cp:revision>
  <dcterms:created xsi:type="dcterms:W3CDTF">2023-03-16T08:04:53Z</dcterms:created>
  <dcterms:modified xsi:type="dcterms:W3CDTF">2023-04-06T07:48:28Z</dcterms:modified>
</cp:coreProperties>
</file>