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AEC375-41DC-DBB3-6A85-9F72E40E2E3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F93549AB-B22B-9D09-E34B-F18D47431A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4D547B99-17BF-3089-79CE-61FAF70C06D1}"/>
              </a:ext>
            </a:extLst>
          </p:cNvPr>
          <p:cNvSpPr>
            <a:spLocks noGrp="1"/>
          </p:cNvSpPr>
          <p:nvPr>
            <p:ph type="dt" sz="half" idx="10"/>
          </p:nvPr>
        </p:nvSpPr>
        <p:spPr/>
        <p:txBody>
          <a:bodyPr/>
          <a:lstStyle/>
          <a:p>
            <a:fld id="{9177FB21-E5C3-4005-B1E9-2A4DEBC4280B}" type="datetimeFigureOut">
              <a:rPr lang="en-US" smtClean="0"/>
              <a:t>3/16/2023</a:t>
            </a:fld>
            <a:endParaRPr lang="en-US"/>
          </a:p>
        </p:txBody>
      </p:sp>
      <p:sp>
        <p:nvSpPr>
          <p:cNvPr id="5" name="Θέση υποσέλιδου 4">
            <a:extLst>
              <a:ext uri="{FF2B5EF4-FFF2-40B4-BE49-F238E27FC236}">
                <a16:creationId xmlns:a16="http://schemas.microsoft.com/office/drawing/2014/main" id="{72EA729D-E5CA-3374-A4CF-943E60981630}"/>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5EBE1ECB-9A62-90F3-EE9A-D1501A7760FF}"/>
              </a:ext>
            </a:extLst>
          </p:cNvPr>
          <p:cNvSpPr>
            <a:spLocks noGrp="1"/>
          </p:cNvSpPr>
          <p:nvPr>
            <p:ph type="sldNum" sz="quarter" idx="12"/>
          </p:nvPr>
        </p:nvSpPr>
        <p:spPr/>
        <p:txBody>
          <a:bodyPr/>
          <a:lstStyle/>
          <a:p>
            <a:fld id="{1A47E1EF-8934-49F0-93A7-60B940556474}" type="slidenum">
              <a:rPr lang="en-US" smtClean="0"/>
              <a:t>‹#›</a:t>
            </a:fld>
            <a:endParaRPr lang="en-US"/>
          </a:p>
        </p:txBody>
      </p:sp>
    </p:spTree>
    <p:extLst>
      <p:ext uri="{BB962C8B-B14F-4D97-AF65-F5344CB8AC3E}">
        <p14:creationId xmlns:p14="http://schemas.microsoft.com/office/powerpoint/2010/main" val="3269887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F94146-9284-EE1E-9C89-09713D43B40D}"/>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64101294-2DC8-C5CF-A7DA-4C14C44F314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AF6DB6BE-554F-F792-73DB-79662ADE6D82}"/>
              </a:ext>
            </a:extLst>
          </p:cNvPr>
          <p:cNvSpPr>
            <a:spLocks noGrp="1"/>
          </p:cNvSpPr>
          <p:nvPr>
            <p:ph type="dt" sz="half" idx="10"/>
          </p:nvPr>
        </p:nvSpPr>
        <p:spPr/>
        <p:txBody>
          <a:bodyPr/>
          <a:lstStyle/>
          <a:p>
            <a:fld id="{9177FB21-E5C3-4005-B1E9-2A4DEBC4280B}" type="datetimeFigureOut">
              <a:rPr lang="en-US" smtClean="0"/>
              <a:t>3/16/2023</a:t>
            </a:fld>
            <a:endParaRPr lang="en-US"/>
          </a:p>
        </p:txBody>
      </p:sp>
      <p:sp>
        <p:nvSpPr>
          <p:cNvPr id="5" name="Θέση υποσέλιδου 4">
            <a:extLst>
              <a:ext uri="{FF2B5EF4-FFF2-40B4-BE49-F238E27FC236}">
                <a16:creationId xmlns:a16="http://schemas.microsoft.com/office/drawing/2014/main" id="{9704751C-EB95-3A4F-8862-4CD27E7050A1}"/>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3E1A0558-E429-0CA3-9F0D-8B8079224DB9}"/>
              </a:ext>
            </a:extLst>
          </p:cNvPr>
          <p:cNvSpPr>
            <a:spLocks noGrp="1"/>
          </p:cNvSpPr>
          <p:nvPr>
            <p:ph type="sldNum" sz="quarter" idx="12"/>
          </p:nvPr>
        </p:nvSpPr>
        <p:spPr/>
        <p:txBody>
          <a:bodyPr/>
          <a:lstStyle/>
          <a:p>
            <a:fld id="{1A47E1EF-8934-49F0-93A7-60B940556474}" type="slidenum">
              <a:rPr lang="en-US" smtClean="0"/>
              <a:t>‹#›</a:t>
            </a:fld>
            <a:endParaRPr lang="en-US"/>
          </a:p>
        </p:txBody>
      </p:sp>
    </p:spTree>
    <p:extLst>
      <p:ext uri="{BB962C8B-B14F-4D97-AF65-F5344CB8AC3E}">
        <p14:creationId xmlns:p14="http://schemas.microsoft.com/office/powerpoint/2010/main" val="1978945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4FB486B-BA5A-642B-D0C6-76356C3B8DB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7B3F7BA9-34F6-68D3-E599-9F001F14107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299F872E-5C11-021C-D257-0DDB269ACF54}"/>
              </a:ext>
            </a:extLst>
          </p:cNvPr>
          <p:cNvSpPr>
            <a:spLocks noGrp="1"/>
          </p:cNvSpPr>
          <p:nvPr>
            <p:ph type="dt" sz="half" idx="10"/>
          </p:nvPr>
        </p:nvSpPr>
        <p:spPr/>
        <p:txBody>
          <a:bodyPr/>
          <a:lstStyle/>
          <a:p>
            <a:fld id="{9177FB21-E5C3-4005-B1E9-2A4DEBC4280B}" type="datetimeFigureOut">
              <a:rPr lang="en-US" smtClean="0"/>
              <a:t>3/16/2023</a:t>
            </a:fld>
            <a:endParaRPr lang="en-US"/>
          </a:p>
        </p:txBody>
      </p:sp>
      <p:sp>
        <p:nvSpPr>
          <p:cNvPr id="5" name="Θέση υποσέλιδου 4">
            <a:extLst>
              <a:ext uri="{FF2B5EF4-FFF2-40B4-BE49-F238E27FC236}">
                <a16:creationId xmlns:a16="http://schemas.microsoft.com/office/drawing/2014/main" id="{CB31B23C-1F0D-4016-2E65-88BFBADC5E14}"/>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EB26E89E-ABD2-5791-C2F5-F06EF6D5180E}"/>
              </a:ext>
            </a:extLst>
          </p:cNvPr>
          <p:cNvSpPr>
            <a:spLocks noGrp="1"/>
          </p:cNvSpPr>
          <p:nvPr>
            <p:ph type="sldNum" sz="quarter" idx="12"/>
          </p:nvPr>
        </p:nvSpPr>
        <p:spPr/>
        <p:txBody>
          <a:bodyPr/>
          <a:lstStyle/>
          <a:p>
            <a:fld id="{1A47E1EF-8934-49F0-93A7-60B940556474}" type="slidenum">
              <a:rPr lang="en-US" smtClean="0"/>
              <a:t>‹#›</a:t>
            </a:fld>
            <a:endParaRPr lang="en-US"/>
          </a:p>
        </p:txBody>
      </p:sp>
    </p:spTree>
    <p:extLst>
      <p:ext uri="{BB962C8B-B14F-4D97-AF65-F5344CB8AC3E}">
        <p14:creationId xmlns:p14="http://schemas.microsoft.com/office/powerpoint/2010/main" val="2043693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914313-B7E0-C0F0-D4B6-A003611087CE}"/>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3430E703-CB20-1368-9032-9CB8F0B44221}"/>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4D0E3466-5B5A-C40A-169A-5710A09FCB9D}"/>
              </a:ext>
            </a:extLst>
          </p:cNvPr>
          <p:cNvSpPr>
            <a:spLocks noGrp="1"/>
          </p:cNvSpPr>
          <p:nvPr>
            <p:ph type="dt" sz="half" idx="10"/>
          </p:nvPr>
        </p:nvSpPr>
        <p:spPr/>
        <p:txBody>
          <a:bodyPr/>
          <a:lstStyle/>
          <a:p>
            <a:fld id="{9177FB21-E5C3-4005-B1E9-2A4DEBC4280B}" type="datetimeFigureOut">
              <a:rPr lang="en-US" smtClean="0"/>
              <a:t>3/16/2023</a:t>
            </a:fld>
            <a:endParaRPr lang="en-US"/>
          </a:p>
        </p:txBody>
      </p:sp>
      <p:sp>
        <p:nvSpPr>
          <p:cNvPr id="5" name="Θέση υποσέλιδου 4">
            <a:extLst>
              <a:ext uri="{FF2B5EF4-FFF2-40B4-BE49-F238E27FC236}">
                <a16:creationId xmlns:a16="http://schemas.microsoft.com/office/drawing/2014/main" id="{9DB95E02-D914-4BF4-F9C3-469D16BCFA29}"/>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3B2DDA23-4E4F-F3D0-1D54-D378E2CC3C1E}"/>
              </a:ext>
            </a:extLst>
          </p:cNvPr>
          <p:cNvSpPr>
            <a:spLocks noGrp="1"/>
          </p:cNvSpPr>
          <p:nvPr>
            <p:ph type="sldNum" sz="quarter" idx="12"/>
          </p:nvPr>
        </p:nvSpPr>
        <p:spPr/>
        <p:txBody>
          <a:bodyPr/>
          <a:lstStyle/>
          <a:p>
            <a:fld id="{1A47E1EF-8934-49F0-93A7-60B940556474}" type="slidenum">
              <a:rPr lang="en-US" smtClean="0"/>
              <a:t>‹#›</a:t>
            </a:fld>
            <a:endParaRPr lang="en-US"/>
          </a:p>
        </p:txBody>
      </p:sp>
    </p:spTree>
    <p:extLst>
      <p:ext uri="{BB962C8B-B14F-4D97-AF65-F5344CB8AC3E}">
        <p14:creationId xmlns:p14="http://schemas.microsoft.com/office/powerpoint/2010/main" val="1999897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610FD2-28C0-83C3-A2A7-5715A4551E1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995886AD-11E4-C423-9C1F-C64F040E38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7614A229-7363-C3EF-0061-B9B78518DB1D}"/>
              </a:ext>
            </a:extLst>
          </p:cNvPr>
          <p:cNvSpPr>
            <a:spLocks noGrp="1"/>
          </p:cNvSpPr>
          <p:nvPr>
            <p:ph type="dt" sz="half" idx="10"/>
          </p:nvPr>
        </p:nvSpPr>
        <p:spPr/>
        <p:txBody>
          <a:bodyPr/>
          <a:lstStyle/>
          <a:p>
            <a:fld id="{9177FB21-E5C3-4005-B1E9-2A4DEBC4280B}" type="datetimeFigureOut">
              <a:rPr lang="en-US" smtClean="0"/>
              <a:t>3/16/2023</a:t>
            </a:fld>
            <a:endParaRPr lang="en-US"/>
          </a:p>
        </p:txBody>
      </p:sp>
      <p:sp>
        <p:nvSpPr>
          <p:cNvPr id="5" name="Θέση υποσέλιδου 4">
            <a:extLst>
              <a:ext uri="{FF2B5EF4-FFF2-40B4-BE49-F238E27FC236}">
                <a16:creationId xmlns:a16="http://schemas.microsoft.com/office/drawing/2014/main" id="{74982F47-EFF3-5FEE-14C5-3B217465E2A2}"/>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CAB4BC9A-0D5B-3D16-2C29-AAE430D9FC61}"/>
              </a:ext>
            </a:extLst>
          </p:cNvPr>
          <p:cNvSpPr>
            <a:spLocks noGrp="1"/>
          </p:cNvSpPr>
          <p:nvPr>
            <p:ph type="sldNum" sz="quarter" idx="12"/>
          </p:nvPr>
        </p:nvSpPr>
        <p:spPr/>
        <p:txBody>
          <a:bodyPr/>
          <a:lstStyle/>
          <a:p>
            <a:fld id="{1A47E1EF-8934-49F0-93A7-60B940556474}" type="slidenum">
              <a:rPr lang="en-US" smtClean="0"/>
              <a:t>‹#›</a:t>
            </a:fld>
            <a:endParaRPr lang="en-US"/>
          </a:p>
        </p:txBody>
      </p:sp>
    </p:spTree>
    <p:extLst>
      <p:ext uri="{BB962C8B-B14F-4D97-AF65-F5344CB8AC3E}">
        <p14:creationId xmlns:p14="http://schemas.microsoft.com/office/powerpoint/2010/main" val="2186990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9C3795-18CA-95CC-9370-F6C02AD4C1BA}"/>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979D76C1-DA79-74BF-42D2-6781661C261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id="{42151C30-E91A-AAC0-A27A-E574E6BA97C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id="{8CCF26F9-C8E3-C293-2618-2D76671ACFDB}"/>
              </a:ext>
            </a:extLst>
          </p:cNvPr>
          <p:cNvSpPr>
            <a:spLocks noGrp="1"/>
          </p:cNvSpPr>
          <p:nvPr>
            <p:ph type="dt" sz="half" idx="10"/>
          </p:nvPr>
        </p:nvSpPr>
        <p:spPr/>
        <p:txBody>
          <a:bodyPr/>
          <a:lstStyle/>
          <a:p>
            <a:fld id="{9177FB21-E5C3-4005-B1E9-2A4DEBC4280B}" type="datetimeFigureOut">
              <a:rPr lang="en-US" smtClean="0"/>
              <a:t>3/16/2023</a:t>
            </a:fld>
            <a:endParaRPr lang="en-US"/>
          </a:p>
        </p:txBody>
      </p:sp>
      <p:sp>
        <p:nvSpPr>
          <p:cNvPr id="6" name="Θέση υποσέλιδου 5">
            <a:extLst>
              <a:ext uri="{FF2B5EF4-FFF2-40B4-BE49-F238E27FC236}">
                <a16:creationId xmlns:a16="http://schemas.microsoft.com/office/drawing/2014/main" id="{38A3C6D5-7367-D149-D777-460D2D5ED5A1}"/>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6E9081BA-575C-00D0-5CD6-95021A517DCE}"/>
              </a:ext>
            </a:extLst>
          </p:cNvPr>
          <p:cNvSpPr>
            <a:spLocks noGrp="1"/>
          </p:cNvSpPr>
          <p:nvPr>
            <p:ph type="sldNum" sz="quarter" idx="12"/>
          </p:nvPr>
        </p:nvSpPr>
        <p:spPr/>
        <p:txBody>
          <a:bodyPr/>
          <a:lstStyle/>
          <a:p>
            <a:fld id="{1A47E1EF-8934-49F0-93A7-60B940556474}" type="slidenum">
              <a:rPr lang="en-US" smtClean="0"/>
              <a:t>‹#›</a:t>
            </a:fld>
            <a:endParaRPr lang="en-US"/>
          </a:p>
        </p:txBody>
      </p:sp>
    </p:spTree>
    <p:extLst>
      <p:ext uri="{BB962C8B-B14F-4D97-AF65-F5344CB8AC3E}">
        <p14:creationId xmlns:p14="http://schemas.microsoft.com/office/powerpoint/2010/main" val="2654240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DA8533-2D9B-DF14-E7C2-B2F136DE7DD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76D6BE53-904C-E99E-0B56-254F296A06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25E7713-08CB-1FEE-63C3-27DD486DCF6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id="{03386245-88CC-FAF1-53B7-7F3E85B710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33E3531-2039-0F63-5DC6-132DA6831072}"/>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id="{4C7BC1FA-4D74-B7BC-A18B-FF16D60075CE}"/>
              </a:ext>
            </a:extLst>
          </p:cNvPr>
          <p:cNvSpPr>
            <a:spLocks noGrp="1"/>
          </p:cNvSpPr>
          <p:nvPr>
            <p:ph type="dt" sz="half" idx="10"/>
          </p:nvPr>
        </p:nvSpPr>
        <p:spPr/>
        <p:txBody>
          <a:bodyPr/>
          <a:lstStyle/>
          <a:p>
            <a:fld id="{9177FB21-E5C3-4005-B1E9-2A4DEBC4280B}" type="datetimeFigureOut">
              <a:rPr lang="en-US" smtClean="0"/>
              <a:t>3/16/2023</a:t>
            </a:fld>
            <a:endParaRPr lang="en-US"/>
          </a:p>
        </p:txBody>
      </p:sp>
      <p:sp>
        <p:nvSpPr>
          <p:cNvPr id="8" name="Θέση υποσέλιδου 7">
            <a:extLst>
              <a:ext uri="{FF2B5EF4-FFF2-40B4-BE49-F238E27FC236}">
                <a16:creationId xmlns:a16="http://schemas.microsoft.com/office/drawing/2014/main" id="{0F4F6B71-22A2-36E6-D897-A9910152ECF7}"/>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EECE5065-F4BF-6948-D35F-974FBC81A4BD}"/>
              </a:ext>
            </a:extLst>
          </p:cNvPr>
          <p:cNvSpPr>
            <a:spLocks noGrp="1"/>
          </p:cNvSpPr>
          <p:nvPr>
            <p:ph type="sldNum" sz="quarter" idx="12"/>
          </p:nvPr>
        </p:nvSpPr>
        <p:spPr/>
        <p:txBody>
          <a:bodyPr/>
          <a:lstStyle/>
          <a:p>
            <a:fld id="{1A47E1EF-8934-49F0-93A7-60B940556474}" type="slidenum">
              <a:rPr lang="en-US" smtClean="0"/>
              <a:t>‹#›</a:t>
            </a:fld>
            <a:endParaRPr lang="en-US"/>
          </a:p>
        </p:txBody>
      </p:sp>
    </p:spTree>
    <p:extLst>
      <p:ext uri="{BB962C8B-B14F-4D97-AF65-F5344CB8AC3E}">
        <p14:creationId xmlns:p14="http://schemas.microsoft.com/office/powerpoint/2010/main" val="2845886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A3839F-6582-2830-A7B0-A1D720FFD96D}"/>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C62290DD-958F-2013-5BF4-8959F0AFC2F2}"/>
              </a:ext>
            </a:extLst>
          </p:cNvPr>
          <p:cNvSpPr>
            <a:spLocks noGrp="1"/>
          </p:cNvSpPr>
          <p:nvPr>
            <p:ph type="dt" sz="half" idx="10"/>
          </p:nvPr>
        </p:nvSpPr>
        <p:spPr/>
        <p:txBody>
          <a:bodyPr/>
          <a:lstStyle/>
          <a:p>
            <a:fld id="{9177FB21-E5C3-4005-B1E9-2A4DEBC4280B}" type="datetimeFigureOut">
              <a:rPr lang="en-US" smtClean="0"/>
              <a:t>3/16/2023</a:t>
            </a:fld>
            <a:endParaRPr lang="en-US"/>
          </a:p>
        </p:txBody>
      </p:sp>
      <p:sp>
        <p:nvSpPr>
          <p:cNvPr id="4" name="Θέση υποσέλιδου 3">
            <a:extLst>
              <a:ext uri="{FF2B5EF4-FFF2-40B4-BE49-F238E27FC236}">
                <a16:creationId xmlns:a16="http://schemas.microsoft.com/office/drawing/2014/main" id="{21D2DFED-8E02-A6E4-A11E-2A3A68434EEE}"/>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76D39EE0-0D28-3340-4D8D-692D642CAAF2}"/>
              </a:ext>
            </a:extLst>
          </p:cNvPr>
          <p:cNvSpPr>
            <a:spLocks noGrp="1"/>
          </p:cNvSpPr>
          <p:nvPr>
            <p:ph type="sldNum" sz="quarter" idx="12"/>
          </p:nvPr>
        </p:nvSpPr>
        <p:spPr/>
        <p:txBody>
          <a:bodyPr/>
          <a:lstStyle/>
          <a:p>
            <a:fld id="{1A47E1EF-8934-49F0-93A7-60B940556474}" type="slidenum">
              <a:rPr lang="en-US" smtClean="0"/>
              <a:t>‹#›</a:t>
            </a:fld>
            <a:endParaRPr lang="en-US"/>
          </a:p>
        </p:txBody>
      </p:sp>
    </p:spTree>
    <p:extLst>
      <p:ext uri="{BB962C8B-B14F-4D97-AF65-F5344CB8AC3E}">
        <p14:creationId xmlns:p14="http://schemas.microsoft.com/office/powerpoint/2010/main" val="166854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9F88ED1-629C-4B32-1F90-03B42FA5F2C9}"/>
              </a:ext>
            </a:extLst>
          </p:cNvPr>
          <p:cNvSpPr>
            <a:spLocks noGrp="1"/>
          </p:cNvSpPr>
          <p:nvPr>
            <p:ph type="dt" sz="half" idx="10"/>
          </p:nvPr>
        </p:nvSpPr>
        <p:spPr/>
        <p:txBody>
          <a:bodyPr/>
          <a:lstStyle/>
          <a:p>
            <a:fld id="{9177FB21-E5C3-4005-B1E9-2A4DEBC4280B}" type="datetimeFigureOut">
              <a:rPr lang="en-US" smtClean="0"/>
              <a:t>3/16/2023</a:t>
            </a:fld>
            <a:endParaRPr lang="en-US"/>
          </a:p>
        </p:txBody>
      </p:sp>
      <p:sp>
        <p:nvSpPr>
          <p:cNvPr id="3" name="Θέση υποσέλιδου 2">
            <a:extLst>
              <a:ext uri="{FF2B5EF4-FFF2-40B4-BE49-F238E27FC236}">
                <a16:creationId xmlns:a16="http://schemas.microsoft.com/office/drawing/2014/main" id="{7A0021E1-E3F8-2F95-668E-D5847977EBA7}"/>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0777626F-1A21-F5E3-91F2-410E140C8E29}"/>
              </a:ext>
            </a:extLst>
          </p:cNvPr>
          <p:cNvSpPr>
            <a:spLocks noGrp="1"/>
          </p:cNvSpPr>
          <p:nvPr>
            <p:ph type="sldNum" sz="quarter" idx="12"/>
          </p:nvPr>
        </p:nvSpPr>
        <p:spPr/>
        <p:txBody>
          <a:bodyPr/>
          <a:lstStyle/>
          <a:p>
            <a:fld id="{1A47E1EF-8934-49F0-93A7-60B940556474}" type="slidenum">
              <a:rPr lang="en-US" smtClean="0"/>
              <a:t>‹#›</a:t>
            </a:fld>
            <a:endParaRPr lang="en-US"/>
          </a:p>
        </p:txBody>
      </p:sp>
    </p:spTree>
    <p:extLst>
      <p:ext uri="{BB962C8B-B14F-4D97-AF65-F5344CB8AC3E}">
        <p14:creationId xmlns:p14="http://schemas.microsoft.com/office/powerpoint/2010/main" val="4107694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B9CD02-32A2-B356-6B6D-516E91F0ADE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8EC59E9D-0083-B02B-7746-15320CCC02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id="{05226AB0-1997-F633-46D8-552931BB71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B70E049-454E-D9EC-1870-32545BC8AFC2}"/>
              </a:ext>
            </a:extLst>
          </p:cNvPr>
          <p:cNvSpPr>
            <a:spLocks noGrp="1"/>
          </p:cNvSpPr>
          <p:nvPr>
            <p:ph type="dt" sz="half" idx="10"/>
          </p:nvPr>
        </p:nvSpPr>
        <p:spPr/>
        <p:txBody>
          <a:bodyPr/>
          <a:lstStyle/>
          <a:p>
            <a:fld id="{9177FB21-E5C3-4005-B1E9-2A4DEBC4280B}" type="datetimeFigureOut">
              <a:rPr lang="en-US" smtClean="0"/>
              <a:t>3/16/2023</a:t>
            </a:fld>
            <a:endParaRPr lang="en-US"/>
          </a:p>
        </p:txBody>
      </p:sp>
      <p:sp>
        <p:nvSpPr>
          <p:cNvPr id="6" name="Θέση υποσέλιδου 5">
            <a:extLst>
              <a:ext uri="{FF2B5EF4-FFF2-40B4-BE49-F238E27FC236}">
                <a16:creationId xmlns:a16="http://schemas.microsoft.com/office/drawing/2014/main" id="{A611806A-56ED-2AAD-B8CE-AD362451426C}"/>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BAB352B9-3F78-9FFE-D631-10173D63EA63}"/>
              </a:ext>
            </a:extLst>
          </p:cNvPr>
          <p:cNvSpPr>
            <a:spLocks noGrp="1"/>
          </p:cNvSpPr>
          <p:nvPr>
            <p:ph type="sldNum" sz="quarter" idx="12"/>
          </p:nvPr>
        </p:nvSpPr>
        <p:spPr/>
        <p:txBody>
          <a:bodyPr/>
          <a:lstStyle/>
          <a:p>
            <a:fld id="{1A47E1EF-8934-49F0-93A7-60B940556474}" type="slidenum">
              <a:rPr lang="en-US" smtClean="0"/>
              <a:t>‹#›</a:t>
            </a:fld>
            <a:endParaRPr lang="en-US"/>
          </a:p>
        </p:txBody>
      </p:sp>
    </p:spTree>
    <p:extLst>
      <p:ext uri="{BB962C8B-B14F-4D97-AF65-F5344CB8AC3E}">
        <p14:creationId xmlns:p14="http://schemas.microsoft.com/office/powerpoint/2010/main" val="263590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063EFB-753B-B1CF-8DAD-CD837104D44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FD3047E3-554A-5E59-2DAD-E83964D79F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id="{38F769B8-B19D-3D31-CF92-6C099F256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9ECCD9E-6CCD-60ED-103E-5E4B231436EB}"/>
              </a:ext>
            </a:extLst>
          </p:cNvPr>
          <p:cNvSpPr>
            <a:spLocks noGrp="1"/>
          </p:cNvSpPr>
          <p:nvPr>
            <p:ph type="dt" sz="half" idx="10"/>
          </p:nvPr>
        </p:nvSpPr>
        <p:spPr/>
        <p:txBody>
          <a:bodyPr/>
          <a:lstStyle/>
          <a:p>
            <a:fld id="{9177FB21-E5C3-4005-B1E9-2A4DEBC4280B}" type="datetimeFigureOut">
              <a:rPr lang="en-US" smtClean="0"/>
              <a:t>3/16/2023</a:t>
            </a:fld>
            <a:endParaRPr lang="en-US"/>
          </a:p>
        </p:txBody>
      </p:sp>
      <p:sp>
        <p:nvSpPr>
          <p:cNvPr id="6" name="Θέση υποσέλιδου 5">
            <a:extLst>
              <a:ext uri="{FF2B5EF4-FFF2-40B4-BE49-F238E27FC236}">
                <a16:creationId xmlns:a16="http://schemas.microsoft.com/office/drawing/2014/main" id="{B5110D0E-D05B-31E2-5352-F0619812FB50}"/>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647C7E95-F470-274F-8A5F-11C0FAADBAFF}"/>
              </a:ext>
            </a:extLst>
          </p:cNvPr>
          <p:cNvSpPr>
            <a:spLocks noGrp="1"/>
          </p:cNvSpPr>
          <p:nvPr>
            <p:ph type="sldNum" sz="quarter" idx="12"/>
          </p:nvPr>
        </p:nvSpPr>
        <p:spPr/>
        <p:txBody>
          <a:bodyPr/>
          <a:lstStyle/>
          <a:p>
            <a:fld id="{1A47E1EF-8934-49F0-93A7-60B940556474}" type="slidenum">
              <a:rPr lang="en-US" smtClean="0"/>
              <a:t>‹#›</a:t>
            </a:fld>
            <a:endParaRPr lang="en-US"/>
          </a:p>
        </p:txBody>
      </p:sp>
    </p:spTree>
    <p:extLst>
      <p:ext uri="{BB962C8B-B14F-4D97-AF65-F5344CB8AC3E}">
        <p14:creationId xmlns:p14="http://schemas.microsoft.com/office/powerpoint/2010/main" val="4207546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0E9A090-C48F-37B6-F21A-6E714BD6B5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40CEE80B-2A8A-51AC-46C1-B5B2F89A81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A6A9F899-7FF4-F818-87E0-8779B541B1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77FB21-E5C3-4005-B1E9-2A4DEBC4280B}" type="datetimeFigureOut">
              <a:rPr lang="en-US" smtClean="0"/>
              <a:t>3/16/2023</a:t>
            </a:fld>
            <a:endParaRPr lang="en-US"/>
          </a:p>
        </p:txBody>
      </p:sp>
      <p:sp>
        <p:nvSpPr>
          <p:cNvPr id="5" name="Θέση υποσέλιδου 4">
            <a:extLst>
              <a:ext uri="{FF2B5EF4-FFF2-40B4-BE49-F238E27FC236}">
                <a16:creationId xmlns:a16="http://schemas.microsoft.com/office/drawing/2014/main" id="{E59AC2B9-B4FF-A161-2AAC-4A60B5478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28FFD528-47BD-C034-3EFF-12E2A7FAD4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47E1EF-8934-49F0-93A7-60B940556474}" type="slidenum">
              <a:rPr lang="en-US" smtClean="0"/>
              <a:t>‹#›</a:t>
            </a:fld>
            <a:endParaRPr lang="en-US"/>
          </a:p>
        </p:txBody>
      </p:sp>
    </p:spTree>
    <p:extLst>
      <p:ext uri="{BB962C8B-B14F-4D97-AF65-F5344CB8AC3E}">
        <p14:creationId xmlns:p14="http://schemas.microsoft.com/office/powerpoint/2010/main" val="1699083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55000">
              <a:schemeClr val="tx2">
                <a:lumMod val="75000"/>
              </a:schemeClr>
            </a:gs>
            <a:gs pos="82000">
              <a:srgbClr val="0070C0"/>
            </a:gs>
            <a:gs pos="26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9D1CFC-C258-C438-8DE2-E6B2A0634358}"/>
              </a:ext>
            </a:extLst>
          </p:cNvPr>
          <p:cNvSpPr>
            <a:spLocks noGrp="1"/>
          </p:cNvSpPr>
          <p:nvPr>
            <p:ph type="ctrTitle"/>
          </p:nvPr>
        </p:nvSpPr>
        <p:spPr/>
        <p:txBody>
          <a:bodyPr/>
          <a:lstStyle/>
          <a:p>
            <a:r>
              <a:rPr lang="el-GR" dirty="0"/>
              <a:t> Το  </a:t>
            </a:r>
            <a:r>
              <a:rPr lang="en-US" u="sng" dirty="0">
                <a:solidFill>
                  <a:srgbClr val="C00000"/>
                </a:solidFill>
              </a:rPr>
              <a:t>YouTube</a:t>
            </a:r>
          </a:p>
        </p:txBody>
      </p:sp>
      <p:sp>
        <p:nvSpPr>
          <p:cNvPr id="3" name="Υπότιτλος 2">
            <a:extLst>
              <a:ext uri="{FF2B5EF4-FFF2-40B4-BE49-F238E27FC236}">
                <a16:creationId xmlns:a16="http://schemas.microsoft.com/office/drawing/2014/main" id="{6D6DE2F7-3690-F8FF-FDB6-C5DC8FA73F17}"/>
              </a:ext>
            </a:extLst>
          </p:cNvPr>
          <p:cNvSpPr>
            <a:spLocks noGrp="1"/>
          </p:cNvSpPr>
          <p:nvPr>
            <p:ph type="subTitle" idx="1"/>
          </p:nvPr>
        </p:nvSpPr>
        <p:spPr/>
        <p:txBody>
          <a:bodyPr/>
          <a:lstStyle/>
          <a:p>
            <a:r>
              <a:rPr lang="el-GR" dirty="0"/>
              <a:t> Μαρία </a:t>
            </a:r>
            <a:r>
              <a:rPr lang="el-GR" dirty="0" err="1"/>
              <a:t>Τσεμπερλίδου</a:t>
            </a:r>
            <a:r>
              <a:rPr lang="el-GR" dirty="0"/>
              <a:t> </a:t>
            </a:r>
          </a:p>
          <a:p>
            <a:r>
              <a:rPr lang="el-GR" dirty="0"/>
              <a:t>Βικτωρία </a:t>
            </a:r>
            <a:r>
              <a:rPr lang="el-GR" dirty="0" err="1"/>
              <a:t>Τσώτσου</a:t>
            </a:r>
            <a:endParaRPr lang="el-GR" dirty="0"/>
          </a:p>
        </p:txBody>
      </p:sp>
    </p:spTree>
    <p:extLst>
      <p:ext uri="{BB962C8B-B14F-4D97-AF65-F5344CB8AC3E}">
        <p14:creationId xmlns:p14="http://schemas.microsoft.com/office/powerpoint/2010/main" val="2480520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26C701-3759-0329-DD1B-55CBA4772B6E}"/>
              </a:ext>
            </a:extLst>
          </p:cNvPr>
          <p:cNvSpPr>
            <a:spLocks noGrp="1"/>
          </p:cNvSpPr>
          <p:nvPr>
            <p:ph type="title"/>
          </p:nvPr>
        </p:nvSpPr>
        <p:spPr/>
        <p:txBody>
          <a:bodyPr/>
          <a:lstStyle/>
          <a:p>
            <a:pPr algn="ctr"/>
            <a:r>
              <a:rPr lang="el-GR" dirty="0"/>
              <a:t>Τι είναι το </a:t>
            </a:r>
            <a:r>
              <a:rPr lang="en-US" u="sng" dirty="0">
                <a:solidFill>
                  <a:srgbClr val="C00000"/>
                </a:solidFill>
              </a:rPr>
              <a:t>YouTube</a:t>
            </a:r>
            <a:r>
              <a:rPr lang="el-GR" u="sng" dirty="0">
                <a:solidFill>
                  <a:srgbClr val="C00000"/>
                </a:solidFill>
              </a:rPr>
              <a:t>:</a:t>
            </a:r>
            <a:endParaRPr lang="en-US" u="sng" dirty="0">
              <a:solidFill>
                <a:srgbClr val="C00000"/>
              </a:solidFill>
            </a:endParaRPr>
          </a:p>
        </p:txBody>
      </p:sp>
      <p:sp>
        <p:nvSpPr>
          <p:cNvPr id="3" name="Θέση περιεχομένου 2">
            <a:extLst>
              <a:ext uri="{FF2B5EF4-FFF2-40B4-BE49-F238E27FC236}">
                <a16:creationId xmlns:a16="http://schemas.microsoft.com/office/drawing/2014/main" id="{7D05B73A-CF65-52AB-AF3A-F39856516D56}"/>
              </a:ext>
            </a:extLst>
          </p:cNvPr>
          <p:cNvSpPr>
            <a:spLocks noGrp="1"/>
          </p:cNvSpPr>
          <p:nvPr>
            <p:ph idx="1"/>
          </p:nvPr>
        </p:nvSpPr>
        <p:spPr/>
        <p:txBody>
          <a:bodyPr/>
          <a:lstStyle/>
          <a:p>
            <a:r>
              <a:rPr lang="el-GR" sz="2400" dirty="0"/>
              <a:t>Το</a:t>
            </a:r>
            <a:r>
              <a:rPr lang="el-GR" sz="2400" b="1" dirty="0"/>
              <a:t> </a:t>
            </a:r>
            <a:r>
              <a:rPr lang="el-GR" sz="2400" b="1" u="sng" dirty="0">
                <a:solidFill>
                  <a:srgbClr val="C00000"/>
                </a:solidFill>
              </a:rPr>
              <a:t>YouTube</a:t>
            </a:r>
            <a:r>
              <a:rPr lang="el-GR" sz="2400" b="1" dirty="0">
                <a:solidFill>
                  <a:srgbClr val="C00000"/>
                </a:solidFill>
              </a:rPr>
              <a:t> </a:t>
            </a:r>
            <a:r>
              <a:rPr lang="el-GR" sz="2400" dirty="0"/>
              <a:t>είναι ένας ιστότοπος για δωρεάν κοινή χρήση βίντεο που κάνει εύκολο το να παρακολουθήσετε βίντεο στο διαδίκτυο. Μπορείτε ακόμη να δημιουργήσετε και να ανεβάσετε τα δικά σας βίντεο για να τα μοιραστείτε με άλλους. Δημιουργήθηκε αρχικά το 2005, το </a:t>
            </a:r>
            <a:r>
              <a:rPr lang="el-GR" sz="2400" b="1" u="sng" dirty="0">
                <a:solidFill>
                  <a:srgbClr val="C00000"/>
                </a:solidFill>
              </a:rPr>
              <a:t>YouTube</a:t>
            </a:r>
            <a:r>
              <a:rPr lang="el-GR" sz="2400" b="1" dirty="0"/>
              <a:t> </a:t>
            </a:r>
            <a:r>
              <a:rPr lang="el-GR" sz="2400" dirty="0"/>
              <a:t>είναι πλέον ένα από τα δημοφιλέστερα </a:t>
            </a:r>
            <a:r>
              <a:rPr lang="el-GR" sz="2400" dirty="0" err="1"/>
              <a:t>sites</a:t>
            </a:r>
            <a:r>
              <a:rPr lang="el-GR" sz="2400" dirty="0"/>
              <a:t> στο διαδίκτυο, με τους επισκέπτες να παρακολουθούν περίπου 6 δισεκατομμύρια ώρες βίντεο κάθε μήνα</a:t>
            </a:r>
            <a:r>
              <a:rPr lang="el-GR" dirty="0"/>
              <a:t>.</a:t>
            </a:r>
          </a:p>
          <a:p>
            <a:endParaRPr lang="el-GR" dirty="0"/>
          </a:p>
          <a:p>
            <a:endParaRPr lang="en-US" dirty="0"/>
          </a:p>
        </p:txBody>
      </p:sp>
    </p:spTree>
    <p:extLst>
      <p:ext uri="{BB962C8B-B14F-4D97-AF65-F5344CB8AC3E}">
        <p14:creationId xmlns:p14="http://schemas.microsoft.com/office/powerpoint/2010/main" val="1427460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93023">
              <a:schemeClr val="accent1">
                <a:lumMod val="20000"/>
                <a:lumOff val="80000"/>
              </a:schemeClr>
            </a:gs>
            <a:gs pos="35000">
              <a:schemeClr val="accent4">
                <a:lumMod val="40000"/>
                <a:lumOff val="60000"/>
              </a:schemeClr>
            </a:gs>
            <a:gs pos="89000">
              <a:schemeClr val="accent1">
                <a:lumMod val="40000"/>
                <a:lumOff val="60000"/>
              </a:schemeClr>
            </a:gs>
            <a:gs pos="0">
              <a:schemeClr val="accent2">
                <a:lumMod val="40000"/>
                <a:lumOff val="60000"/>
              </a:schemeClr>
            </a:gs>
          </a:gsLst>
          <a:lin ang="5400000" scaled="0"/>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CC8B7-9A9C-6E91-DF77-85A79101F7AE}"/>
              </a:ext>
            </a:extLst>
          </p:cNvPr>
          <p:cNvSpPr>
            <a:spLocks noGrp="1"/>
          </p:cNvSpPr>
          <p:nvPr>
            <p:ph type="title"/>
          </p:nvPr>
        </p:nvSpPr>
        <p:spPr/>
        <p:txBody>
          <a:bodyPr/>
          <a:lstStyle/>
          <a:p>
            <a:pPr algn="ctr"/>
            <a:r>
              <a:rPr lang="en-US" b="1" u="sng" dirty="0">
                <a:solidFill>
                  <a:srgbClr val="C00000"/>
                </a:solidFill>
              </a:rPr>
              <a:t>YouTuber</a:t>
            </a:r>
          </a:p>
        </p:txBody>
      </p:sp>
      <p:sp>
        <p:nvSpPr>
          <p:cNvPr id="3" name="Θέση περιεχομένου 2">
            <a:extLst>
              <a:ext uri="{FF2B5EF4-FFF2-40B4-BE49-F238E27FC236}">
                <a16:creationId xmlns:a16="http://schemas.microsoft.com/office/drawing/2014/main" id="{A2EFE573-5FA4-44CA-3197-6A2660E04749}"/>
              </a:ext>
            </a:extLst>
          </p:cNvPr>
          <p:cNvSpPr>
            <a:spLocks noGrp="1"/>
          </p:cNvSpPr>
          <p:nvPr>
            <p:ph idx="1"/>
          </p:nvPr>
        </p:nvSpPr>
        <p:spPr/>
        <p:txBody>
          <a:bodyPr/>
          <a:lstStyle/>
          <a:p>
            <a:pPr marL="0" indent="0">
              <a:buNone/>
            </a:pPr>
            <a:r>
              <a:rPr lang="el-GR" b="1" u="sng" dirty="0">
                <a:solidFill>
                  <a:srgbClr val="C00000"/>
                </a:solidFill>
              </a:rPr>
              <a:t>Youtuber</a:t>
            </a:r>
            <a:r>
              <a:rPr lang="el-GR" dirty="0">
                <a:solidFill>
                  <a:srgbClr val="C00000"/>
                </a:solidFill>
              </a:rPr>
              <a:t> </a:t>
            </a:r>
            <a:r>
              <a:rPr lang="el-GR" dirty="0"/>
              <a:t>είναι ένας άνθρωπος που διαθέτει δικό του κανάλι στην ιστοσελίδα του </a:t>
            </a:r>
            <a:r>
              <a:rPr lang="el-GR" b="1" u="sng" dirty="0">
                <a:solidFill>
                  <a:srgbClr val="C00000"/>
                </a:solidFill>
              </a:rPr>
              <a:t>youtube</a:t>
            </a:r>
            <a:r>
              <a:rPr lang="el-GR" b="1" dirty="0"/>
              <a:t> </a:t>
            </a:r>
            <a:r>
              <a:rPr lang="el-GR" dirty="0"/>
              <a:t>και ανεβάζει βίντεο συνήθως μιας συγκεκριμένης θεματολογίας. Ο </a:t>
            </a:r>
            <a:r>
              <a:rPr lang="el-GR" b="1" u="sng" dirty="0">
                <a:solidFill>
                  <a:srgbClr val="C00000"/>
                </a:solidFill>
              </a:rPr>
              <a:t>youtuber</a:t>
            </a:r>
            <a:r>
              <a:rPr lang="el-GR" b="1" dirty="0"/>
              <a:t> </a:t>
            </a:r>
            <a:r>
              <a:rPr lang="el-GR" dirty="0"/>
              <a:t>αποκτά κοινό (ακολούθους) που βλέπουν τα βίντεο του και αντιδρούν ανάλογα.</a:t>
            </a:r>
          </a:p>
          <a:p>
            <a:pPr marL="0" indent="0">
              <a:buNone/>
            </a:pPr>
            <a:r>
              <a:rPr lang="el-GR" dirty="0"/>
              <a:t>Μπορεί να κάνουν </a:t>
            </a:r>
            <a:r>
              <a:rPr lang="el-GR" dirty="0" err="1"/>
              <a:t>like</a:t>
            </a:r>
            <a:r>
              <a:rPr lang="el-GR" dirty="0"/>
              <a:t> ή </a:t>
            </a:r>
            <a:r>
              <a:rPr lang="el-GR" dirty="0" err="1"/>
              <a:t>dislike</a:t>
            </a:r>
            <a:r>
              <a:rPr lang="el-GR" dirty="0"/>
              <a:t>, να γράψουν σχόλια σε κάθε βίντεο ή και να γραφτούν στο κανάλι του youtuber για να ενημερώνονται για όλα τα νέα βίντεο που δημοσιεύει.</a:t>
            </a:r>
          </a:p>
          <a:p>
            <a:endParaRPr lang="el-GR" dirty="0"/>
          </a:p>
        </p:txBody>
      </p:sp>
    </p:spTree>
    <p:extLst>
      <p:ext uri="{BB962C8B-B14F-4D97-AF65-F5344CB8AC3E}">
        <p14:creationId xmlns:p14="http://schemas.microsoft.com/office/powerpoint/2010/main" val="1772622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6D9CC7-DE4C-49D4-1EF7-C598F1CB24CE}"/>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1F53C430-9F14-F60B-75C4-88B393BB3CF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08716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0FF530-1653-6247-CFDF-7C3741077745}"/>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52B075E5-7C74-E943-E987-B8C91D5AE225}"/>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2121793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49A4D1-3F34-843B-0A57-A866ECF660E5}"/>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EAFB74C4-AFE7-AFEA-6050-B9E59CD2304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77944641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TM04033925[[fn=Σταγονίδιο]]</Template>
  <TotalTime>18</TotalTime>
  <Words>151</Words>
  <Application>Microsoft Office PowerPoint</Application>
  <PresentationFormat>Ευρεία οθόνη</PresentationFormat>
  <Paragraphs>8</Paragraphs>
  <Slides>6</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6</vt:i4>
      </vt:variant>
    </vt:vector>
  </HeadingPairs>
  <TitlesOfParts>
    <vt:vector size="9" baseType="lpstr">
      <vt:lpstr>Arial</vt:lpstr>
      <vt:lpstr>Corbel</vt:lpstr>
      <vt:lpstr>Θέμα του Office</vt:lpstr>
      <vt:lpstr> Το  YouTube</vt:lpstr>
      <vt:lpstr>Τι είναι το YouTube:</vt:lpstr>
      <vt:lpstr>YouTuber</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Το  YouTube</dc:title>
  <dc:creator>Student_Pc1</dc:creator>
  <cp:lastModifiedBy>Student_Pc1</cp:lastModifiedBy>
  <cp:revision>1</cp:revision>
  <dcterms:created xsi:type="dcterms:W3CDTF">2023-03-16T08:23:15Z</dcterms:created>
  <dcterms:modified xsi:type="dcterms:W3CDTF">2023-03-16T08:42:07Z</dcterms:modified>
</cp:coreProperties>
</file>