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66" r:id="rId2"/>
    <p:sldId id="268" r:id="rId3"/>
    <p:sldId id="270" r:id="rId4"/>
    <p:sldId id="273" r:id="rId5"/>
    <p:sldId id="271" r:id="rId6"/>
    <p:sldId id="280" r:id="rId7"/>
    <p:sldId id="275" r:id="rId8"/>
    <p:sldId id="276" r:id="rId9"/>
    <p:sldId id="278" r:id="rId10"/>
    <p:sldId id="279" r:id="rId11"/>
    <p:sldId id="281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7" d="100"/>
          <a:sy n="107" d="100"/>
        </p:scale>
        <p:origin x="173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38AA7B-0E29-4DED-B94B-C0A611BB498C}" type="datetimeFigureOut">
              <a:rPr lang="el-GR" smtClean="0"/>
              <a:t>12/12/2025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D7DFF1-5588-4CAC-8985-52BEDE8B8C5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60583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D7DFF1-5588-4CAC-8985-52BEDE8B8C5B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23056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foothill.edu/astronomy/astrosims/cosmological-redshift/index.html?utm_source=chatgpt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youtube.com/watch?v=6eUC_8WykBg&amp;list=PL9TFrgFq7554NCWZoiXTQ5rMG4vmvK_pT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1763575-3209-283E-38D1-8473F54D6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Τι</a:t>
            </a:r>
            <a:r>
              <a:rPr lang="en-US" dirty="0"/>
              <a:t> </a:t>
            </a:r>
            <a:r>
              <a:rPr lang="el-GR" dirty="0"/>
              <a:t>είναι η Κοσμική Ακτινοβολία Υποβάθρου</a:t>
            </a:r>
            <a:r>
              <a:rPr lang="en-US" dirty="0"/>
              <a:t>;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345EA6F-322F-8433-CD46-F043927859E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lvl="0">
              <a:defRPr/>
            </a:pPr>
            <a:r>
              <a:rPr kumimoji="0" lang="el-G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Η Κοσμική Ακτινοβολία Υποβάθρου (</a:t>
            </a:r>
            <a:r>
              <a:rPr lang="en-US" sz="3200" dirty="0"/>
              <a:t>Cosmic Microwave Background</a:t>
            </a:r>
            <a:r>
              <a:rPr lang="el-GR" sz="3200" dirty="0"/>
              <a:t>) </a:t>
            </a:r>
            <a:r>
              <a:rPr kumimoji="0" lang="el-G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είναι το πρώτο φως του σύμπαντος.</a:t>
            </a:r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10" name="Θέση περιεχομένου 9">
            <a:extLst>
              <a:ext uri="{FF2B5EF4-FFF2-40B4-BE49-F238E27FC236}">
                <a16:creationId xmlns:a16="http://schemas.microsoft.com/office/drawing/2014/main" id="{9C4BF316-3D92-EAF3-A30A-3ED479286E1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53689" y="1600200"/>
            <a:ext cx="3427621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3521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D8947-D0A4-B5C1-01F5-0685192A61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49FBFEA-7D44-3D4F-E820-660FF772C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Γιατί δεν τεντώνονται τα άτομα;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6BBEF39-6186-C0D0-4127-ABAA709D232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l-GR" dirty="0"/>
          </a:p>
          <a:p>
            <a:r>
              <a:rPr lang="el-GR" dirty="0"/>
              <a:t>Οι δυνάμεις που κρατούν τα άτομα δεμένα είναι πολύ πιο ισχυρές από τη διαστολή του σύμπαντος.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6BD7163-9C94-7652-5748-36D175C6345B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146090"/>
            <a:ext cx="4038600" cy="3434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30848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776BB1C-2739-1323-AF6E-58C70BE3A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Κοσμική Ακτινοβολία Υποβάθρου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EE9BA98-F487-0C59-7CEA-BCA1C0C4971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l-GR" dirty="0"/>
              <a:t>Στα 380 χιλιάδες χρόνια μετά το οριακό σημείο μηδέν της Μεγάλης Έκρηξης, καθώς το Σύμπαν ψυχόταν αυτή η κοσμική ακτινοβολία απελευθερώθηκε από την ύλη.</a:t>
            </a:r>
          </a:p>
          <a:p>
            <a:r>
              <a:rPr lang="el-GR" dirty="0"/>
              <a:t>Η </a:t>
            </a:r>
            <a:r>
              <a:rPr lang="en-US" dirty="0"/>
              <a:t>CMB</a:t>
            </a:r>
            <a:r>
              <a:rPr lang="el-GR" dirty="0"/>
              <a:t> που φτάνει σήμερα στη Γη ξεκίνησε πριν από περίπου 13,8 δισ. χρόνια από μια απόσταση περίπου 40 εκ. </a:t>
            </a:r>
            <a:r>
              <a:rPr lang="en-US" dirty="0"/>
              <a:t>ly</a:t>
            </a:r>
            <a:r>
              <a:rPr lang="el-GR" dirty="0"/>
              <a:t> (τότε), που σήμερα βρίσκεται 46 δισ. </a:t>
            </a:r>
            <a:r>
              <a:rPr lang="el-GR" dirty="0" err="1"/>
              <a:t>ly</a:t>
            </a:r>
            <a:r>
              <a:rPr lang="el-GR" dirty="0"/>
              <a:t> μακριά λόγω διαστολής.</a:t>
            </a:r>
          </a:p>
          <a:p>
            <a:r>
              <a:rPr lang="el-GR" dirty="0"/>
              <a:t>Το φως από τα κοντινά σημεία έφτασε νωρίς και χάθηκε. Το φως από τα πιο μακρινά σημεία χρειάζεται περισσότερο χρόνο — αυτό βλέπουμε σήμερα ως CMB. Αύριο θα φτάσει φως από ακόμη πιο μακρινά σημεία του ίδιου αρχέγονου Σύμπαντος.</a:t>
            </a:r>
            <a:endParaRPr lang="en-US" dirty="0"/>
          </a:p>
        </p:txBody>
      </p:sp>
      <p:pic>
        <p:nvPicPr>
          <p:cNvPr id="5" name="Θέση περιεχομένου 4">
            <a:hlinkClick r:id="rId3"/>
            <a:extLst>
              <a:ext uri="{FF2B5EF4-FFF2-40B4-BE49-F238E27FC236}">
                <a16:creationId xmlns:a16="http://schemas.microsoft.com/office/drawing/2014/main" id="{C0BA2518-5AB0-0FFA-D688-A62A755C9F4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4648200" y="2588779"/>
            <a:ext cx="4038600" cy="25488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81103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5C0F542-69A7-B903-75EB-28A3E5024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Πότε δημιουργήθηκε;</a:t>
            </a:r>
          </a:p>
        </p:txBody>
      </p:sp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id="{FACAFDC8-599F-7E0B-EA61-0FA3165582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1230" y="1600200"/>
            <a:ext cx="7241540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255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7B86E36-AF39-81CA-7A54-DC5D17315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Γιατί δεν ταξίδευε αρχικά το φως;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4D85057-643B-4105-BA8F-C4CD7565EA0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012" y="2015053"/>
            <a:ext cx="6657975" cy="263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E6C6D9D-85B7-7F35-FC7E-C3BC2AC05F57}"/>
              </a:ext>
            </a:extLst>
          </p:cNvPr>
          <p:cNvSpPr txBox="1"/>
          <p:nvPr/>
        </p:nvSpPr>
        <p:spPr>
          <a:xfrm>
            <a:off x="1243011" y="4827388"/>
            <a:ext cx="665797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l-G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Το σύμπαν ήταν ομιχλώδες από ηλεκτρόνια – το φως σκεδαζόταν.</a:t>
            </a:r>
          </a:p>
        </p:txBody>
      </p:sp>
    </p:spTree>
    <p:extLst>
      <p:ext uri="{BB962C8B-B14F-4D97-AF65-F5344CB8AC3E}">
        <p14:creationId xmlns:p14="http://schemas.microsoft.com/office/powerpoint/2010/main" val="2345087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0774D0D-128A-6422-5A96-DDAD1DA63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Γιατί τεντώθηκε το φως;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75E138-9AF1-DE30-6644-86574803948F}"/>
              </a:ext>
            </a:extLst>
          </p:cNvPr>
          <p:cNvSpPr txBox="1"/>
          <p:nvPr/>
        </p:nvSpPr>
        <p:spPr>
          <a:xfrm>
            <a:off x="457200" y="5802997"/>
            <a:ext cx="8229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2400" dirty="0"/>
              <a:t>Η </a:t>
            </a:r>
            <a:r>
              <a:rPr lang="el-GR" sz="2400" dirty="0">
                <a:hlinkClick r:id="rId2"/>
              </a:rPr>
              <a:t>διαστολή του σύμπαντος </a:t>
            </a:r>
            <a:r>
              <a:rPr lang="el-GR" sz="2400" dirty="0"/>
              <a:t>μεγάλωσε το μήκος κύματος.</a:t>
            </a:r>
          </a:p>
        </p:txBody>
      </p:sp>
      <p:pic>
        <p:nvPicPr>
          <p:cNvPr id="12" name="Θέση περιεχομένου 11">
            <a:extLst>
              <a:ext uri="{FF2B5EF4-FFF2-40B4-BE49-F238E27FC236}">
                <a16:creationId xmlns:a16="http://schemas.microsoft.com/office/drawing/2014/main" id="{D2CD6902-A4D7-751C-1762-ADDCF55EAA3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200" y="2459137"/>
            <a:ext cx="4038600" cy="2808089"/>
          </a:xfrm>
          <a:prstGeom prst="rect">
            <a:avLst/>
          </a:prstGeom>
        </p:spPr>
      </p:pic>
      <p:pic>
        <p:nvPicPr>
          <p:cNvPr id="6" name="Θέση περιεχομένου 5">
            <a:extLst>
              <a:ext uri="{FF2B5EF4-FFF2-40B4-BE49-F238E27FC236}">
                <a16:creationId xmlns:a16="http://schemas.microsoft.com/office/drawing/2014/main" id="{33B6D703-9613-789A-3703-FB90427DA1B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458549" y="2726179"/>
            <a:ext cx="4035902" cy="2274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0531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52438D9-F4CA-BC5E-F971-D1D22A101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Αρχικό χρώμα/μήκος κύματος</a:t>
            </a:r>
          </a:p>
        </p:txBody>
      </p:sp>
      <p:pic>
        <p:nvPicPr>
          <p:cNvPr id="6" name="Θέση περιεχομένου 5">
            <a:extLst>
              <a:ext uri="{FF2B5EF4-FFF2-40B4-BE49-F238E27FC236}">
                <a16:creationId xmlns:a16="http://schemas.microsoft.com/office/drawing/2014/main" id="{5B3BF18F-334D-AD4B-965B-0584825C036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39270" y="1927035"/>
            <a:ext cx="4038600" cy="3280622"/>
          </a:xfrm>
          <a:prstGeom prst="rect">
            <a:avLst/>
          </a:prstGeom>
        </p:spPr>
      </p:pic>
      <p:pic>
        <p:nvPicPr>
          <p:cNvPr id="5" name="Θέση περιεχομένου 4">
            <a:extLst>
              <a:ext uri="{FF2B5EF4-FFF2-40B4-BE49-F238E27FC236}">
                <a16:creationId xmlns:a16="http://schemas.microsoft.com/office/drawing/2014/main" id="{0B9E3EAC-1987-AD8F-920E-99AF68DEA7E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200" y="1426755"/>
            <a:ext cx="4038600" cy="419153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21BF918-0C5C-60D8-4F0F-BF5221CBC20B}"/>
              </a:ext>
            </a:extLst>
          </p:cNvPr>
          <p:cNvSpPr txBox="1"/>
          <p:nvPr/>
        </p:nvSpPr>
        <p:spPr>
          <a:xfrm>
            <a:off x="457200" y="5728465"/>
            <a:ext cx="8229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2400" dirty="0"/>
              <a:t>Το χρώμα που θα αντιλαμβανόταν το ανθρώπινο μάτι όταν το Σύμπαν είχε θερμοκρασία 3000 Κ, είναι το πορτοκαλί.</a:t>
            </a:r>
          </a:p>
        </p:txBody>
      </p:sp>
    </p:spTree>
    <p:extLst>
      <p:ext uri="{BB962C8B-B14F-4D97-AF65-F5344CB8AC3E}">
        <p14:creationId xmlns:p14="http://schemas.microsoft.com/office/powerpoint/2010/main" val="694631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5801AB-D273-C947-98F2-60FBE5FA8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F3E9EC8-8ACF-381D-1095-13B62CE68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Σημερινή μορφή της </a:t>
            </a:r>
            <a:r>
              <a:rPr lang="en-US" dirty="0"/>
              <a:t>CMB</a:t>
            </a:r>
            <a:endParaRPr lang="el-GR" dirty="0"/>
          </a:p>
        </p:txBody>
      </p:sp>
      <p:pic>
        <p:nvPicPr>
          <p:cNvPr id="4" name="Θέση περιεχομένου 4">
            <a:extLst>
              <a:ext uri="{FF2B5EF4-FFF2-40B4-BE49-F238E27FC236}">
                <a16:creationId xmlns:a16="http://schemas.microsoft.com/office/drawing/2014/main" id="{7FBD092B-0EE4-C637-5DDD-B34C70A15E3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" y="2247741"/>
            <a:ext cx="4038600" cy="3230880"/>
          </a:xfrm>
          <a:prstGeom prst="rect">
            <a:avLst/>
          </a:prstGeom>
        </p:spPr>
      </p:pic>
      <p:pic>
        <p:nvPicPr>
          <p:cNvPr id="8" name="Θέση περιεχομένου 7">
            <a:extLst>
              <a:ext uri="{FF2B5EF4-FFF2-40B4-BE49-F238E27FC236}">
                <a16:creationId xmlns:a16="http://schemas.microsoft.com/office/drawing/2014/main" id="{DEF8F1CB-E8F7-97C1-B717-2AB5B2B60C5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200" y="2726063"/>
            <a:ext cx="4038600" cy="2274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9097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B60808C-706E-E54B-0508-94EFD97A6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Γιατί λέγεται ακτινοβολία «υποβάθρου»;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836757A-2E8A-4D46-28BB-D58AA11B6CA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l-G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Έρχεται ομοιόμορφα από όλες τις κατευθύνσεις.</a:t>
            </a:r>
          </a:p>
        </p:txBody>
      </p:sp>
      <p:pic>
        <p:nvPicPr>
          <p:cNvPr id="5" name="Θέση περιεχομένου 4">
            <a:extLst>
              <a:ext uri="{FF2B5EF4-FFF2-40B4-BE49-F238E27FC236}">
                <a16:creationId xmlns:a16="http://schemas.microsoft.com/office/drawing/2014/main" id="{226BDEE9-CE2C-9624-8889-7CCC8B27357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572000" y="2274560"/>
            <a:ext cx="4038600" cy="31772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10880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58CE1D2-86DA-5C19-ECA4-B92A43D7A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Τι πληροφορίες μας δίνει;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DBB5C55-00A2-B755-3586-F09D21CB660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dirty="0"/>
              <a:t>Οι μικροσκοπικές διακυμάνσεις της θερμοκρασίας της παρέχουν πληροφορίες για:</a:t>
            </a:r>
          </a:p>
          <a:p>
            <a:pPr fontAlgn="base"/>
            <a:r>
              <a:rPr lang="el-GR" dirty="0"/>
              <a:t>τις αρχικές διακυμάνσεις της πυκνότητας του Σύμπαντος,</a:t>
            </a:r>
          </a:p>
          <a:p>
            <a:pPr fontAlgn="base"/>
            <a:r>
              <a:rPr lang="el-GR" dirty="0"/>
              <a:t>την ηλικία,</a:t>
            </a:r>
          </a:p>
          <a:p>
            <a:pPr fontAlgn="base"/>
            <a:r>
              <a:rPr lang="el-GR" dirty="0"/>
              <a:t>τη σύνθεση,</a:t>
            </a:r>
          </a:p>
          <a:p>
            <a:pPr fontAlgn="base"/>
            <a:r>
              <a:rPr lang="el-GR" dirty="0"/>
              <a:t>και τον ρυθμό διαστολής του.</a:t>
            </a:r>
          </a:p>
        </p:txBody>
      </p:sp>
      <p:pic>
        <p:nvPicPr>
          <p:cNvPr id="7" name="Θέση περιεχομένου 6">
            <a:extLst>
              <a:ext uri="{FF2B5EF4-FFF2-40B4-BE49-F238E27FC236}">
                <a16:creationId xmlns:a16="http://schemas.microsoft.com/office/drawing/2014/main" id="{5645D9F9-BB8C-ABE9-A1E6-829F2D7FD57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1533375"/>
            <a:ext cx="4038600" cy="2041916"/>
          </a:xfrm>
          <a:prstGeom prst="rect">
            <a:avLst/>
          </a:prstGeom>
        </p:spPr>
      </p:pic>
      <p:pic>
        <p:nvPicPr>
          <p:cNvPr id="4" name="Εικόνα 3">
            <a:extLst>
              <a:ext uri="{FF2B5EF4-FFF2-40B4-BE49-F238E27FC236}">
                <a16:creationId xmlns:a16="http://schemas.microsoft.com/office/drawing/2014/main" id="{95BC2ABC-CBAF-1B7E-C8D3-AADB82CF28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0758" y="3663603"/>
            <a:ext cx="4035902" cy="2274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613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5561B86-0189-02C5-915C-DF139699F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Αναλογίες – Το τεντωμένο λάστιχο</a:t>
            </a:r>
          </a:p>
        </p:txBody>
      </p:sp>
      <p:pic>
        <p:nvPicPr>
          <p:cNvPr id="10" name="Θέση περιεχομένου 9">
            <a:extLst>
              <a:ext uri="{FF2B5EF4-FFF2-40B4-BE49-F238E27FC236}">
                <a16:creationId xmlns:a16="http://schemas.microsoft.com/office/drawing/2014/main" id="{1CE8A3AF-7A83-F9C8-4A19-9B2F97CAC48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3168762"/>
            <a:ext cx="4038600" cy="1388839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844831F5-8384-42DA-38B0-E316A2C759BC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727325"/>
            <a:ext cx="4038600" cy="2271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86545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</TotalTime>
  <Words>272</Words>
  <Application>Microsoft Office PowerPoint</Application>
  <PresentationFormat>Προβολή στην οθόνη (4:3)</PresentationFormat>
  <Paragraphs>29</Paragraphs>
  <Slides>11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Τι είναι η Κοσμική Ακτινοβολία Υποβάθρου;</vt:lpstr>
      <vt:lpstr>Πότε δημιουργήθηκε;</vt:lpstr>
      <vt:lpstr>Γιατί δεν ταξίδευε αρχικά το φως;</vt:lpstr>
      <vt:lpstr>Γιατί τεντώθηκε το φως;</vt:lpstr>
      <vt:lpstr>Αρχικό χρώμα/μήκος κύματος</vt:lpstr>
      <vt:lpstr>Σημερινή μορφή της CMB</vt:lpstr>
      <vt:lpstr>Γιατί λέγεται ακτινοβολία «υποβάθρου»;</vt:lpstr>
      <vt:lpstr>Τι πληροφορίες μας δίνει;</vt:lpstr>
      <vt:lpstr>Αναλογίες – Το τεντωμένο λάστιχο</vt:lpstr>
      <vt:lpstr>Γιατί δεν τεντώνονται τα άτομα;</vt:lpstr>
      <vt:lpstr>Κοσμική Ακτινοβολία Υποβάθρου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USER</dc:creator>
  <cp:keywords/>
  <dc:description>generated using python-pptx</dc:description>
  <cp:lastModifiedBy>USER</cp:lastModifiedBy>
  <cp:revision>10</cp:revision>
  <dcterms:created xsi:type="dcterms:W3CDTF">2013-01-27T09:14:16Z</dcterms:created>
  <dcterms:modified xsi:type="dcterms:W3CDTF">2025-12-12T09:11:06Z</dcterms:modified>
  <cp:category/>
</cp:coreProperties>
</file>