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heme/theme12.xml" ContentType="application/vnd.openxmlformats-officedocument.them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viewProps.xml" ContentType="application/vnd.openxmlformats-officedocument.presentationml.viewProps+xml"/>
  <Override PartName="/customXml/item3.xml" ContentType="application/xml"/>
  <Override PartName="/customXml/itemProps31.xml" ContentType="application/vnd.openxmlformats-officedocument.customXmlProperties+xml"/>
  <Override PartName="/ppt/presProps.xml" ContentType="application/vnd.openxmlformats-officedocument.presentationml.presProps+xml"/>
  <Override PartName="/customXml/item22.xml" ContentType="application/xml"/>
  <Override PartName="/customXml/itemProps22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058400" cy="15544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B41"/>
    <a:srgbClr val="382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6" autoAdjust="0"/>
  </p:normalViewPr>
  <p:slideViewPr>
    <p:cSldViewPr snapToGrid="0">
      <p:cViewPr>
        <p:scale>
          <a:sx n="100" d="100"/>
          <a:sy n="100" d="100"/>
        </p:scale>
        <p:origin x="614" y="-3288"/>
      </p:cViewPr>
      <p:guideLst>
        <p:guide orient="horz" pos="4896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3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/ppt/tableStyles.xml" Id="rId8" /><Relationship Type="http://schemas.openxmlformats.org/officeDocument/2006/relationships/notesMaster" Target="/ppt/notesMasters/notesMaster11.xml" Id="rId3" /><Relationship Type="http://schemas.openxmlformats.org/officeDocument/2006/relationships/theme" Target="/ppt/theme/theme12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viewProps" Target="/ppt/viewProps.xml" Id="rId6" /><Relationship Type="http://schemas.openxmlformats.org/officeDocument/2006/relationships/customXml" Target="/customXml/item3.xml" Id="rId11" /><Relationship Type="http://schemas.openxmlformats.org/officeDocument/2006/relationships/presProps" Target="/ppt/presProps.xml" Id="rId5" /><Relationship Type="http://schemas.openxmlformats.org/officeDocument/2006/relationships/customXml" Target="/customXml/item22.xml" Id="rId10" /><Relationship Type="http://schemas.openxmlformats.org/officeDocument/2006/relationships/handoutMaster" Target="/ppt/handoutMasters/handoutMaster11.xml" Id="rId4" /><Relationship Type="http://schemas.openxmlformats.org/officeDocument/2006/relationships/customXml" Target="/customXml/item13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D0F4B4-BCCC-6B69-AFE6-10AC9691AF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DD143-69C0-644B-B413-5D6AC62364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11632-0DD6-4CBE-AAC1-B47647ED4E8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4B6A49-0D70-8606-2070-AD2ADFB8E6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C4FDF-E2E0-3EEA-4BE5-85096FDEF7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B9A82-83D1-4CEE-B0C9-A3B2D789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52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8D0DC-3069-4538-A962-BAFDDC80B4F4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143000"/>
            <a:ext cx="1997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AA7D5-13E4-4FC7-8316-2953380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0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AA7D5-13E4-4FC7-8316-2953380002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05185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D886BCD7-1052-9F28-7650-0480C73BA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1515" y="3902869"/>
            <a:ext cx="8675370" cy="82605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62B7A-393E-6B09-5D38-33A04C23E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2653283"/>
            <a:ext cx="10058399" cy="29241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4C9CE9-6A00-351C-CEFB-4F11A2FF4C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761" y="81281"/>
            <a:ext cx="9834879" cy="2092959"/>
          </a:xfrm>
        </p:spPr>
        <p:txBody>
          <a:bodyPr bIns="0" anchor="b">
            <a:normAutofit/>
          </a:bodyPr>
          <a:lstStyle>
            <a:lvl1pPr algn="ctr">
              <a:lnSpc>
                <a:spcPct val="75000"/>
              </a:lnSpc>
              <a:defRPr sz="11600" b="0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74EAB23-5362-EA00-EF8F-B6D8E78697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1761" y="2208311"/>
            <a:ext cx="9834879" cy="1564957"/>
          </a:xfrm>
        </p:spPr>
        <p:txBody>
          <a:bodyPr t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3000" cap="all" baseline="0">
                <a:solidFill>
                  <a:schemeClr val="tx2"/>
                </a:solidFill>
                <a:latin typeface="+mj-lt"/>
              </a:defRPr>
            </a:lvl1pPr>
            <a:lvl2pPr marL="1036335" indent="0">
              <a:buNone/>
              <a:defRPr/>
            </a:lvl2pPr>
            <a:lvl3pPr marL="2072670" indent="0">
              <a:buNone/>
              <a:defRPr/>
            </a:lvl3pPr>
            <a:lvl4pPr marL="3109005" indent="0">
              <a:buNone/>
              <a:defRPr/>
            </a:lvl4pPr>
            <a:lvl5pPr marL="4145341" indent="0">
              <a:buNone/>
              <a:defRPr/>
            </a:lvl5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id="{9CF3E8D6-007D-7670-1CD0-A1E12BAE30A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35050" y="4543880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id="{68D7B2BE-50CC-2720-273F-4359FB39D91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35050" y="6924109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28798708-F8A2-186E-4822-9ACD1CE6B4F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35050" y="9304338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9" name="Picture Placeholder 24">
            <a:extLst>
              <a:ext uri="{FF2B5EF4-FFF2-40B4-BE49-F238E27FC236}">
                <a16:creationId xmlns:a16="http://schemas.microsoft.com/office/drawing/2014/main" id="{B064DE20-4661-ED67-5F86-991A058D678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190891" y="4543880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0" name="Picture Placeholder 24">
            <a:extLst>
              <a:ext uri="{FF2B5EF4-FFF2-40B4-BE49-F238E27FC236}">
                <a16:creationId xmlns:a16="http://schemas.microsoft.com/office/drawing/2014/main" id="{3EF8342A-874C-AAE7-3583-8A42FDC3E1C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192055" y="6924109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Picture Placeholder 24">
            <a:extLst>
              <a:ext uri="{FF2B5EF4-FFF2-40B4-BE49-F238E27FC236}">
                <a16:creationId xmlns:a16="http://schemas.microsoft.com/office/drawing/2014/main" id="{18742DFD-A60B-09F0-B841-2872B2D9C6C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92055" y="9304338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2" name="Picture Placeholder 24">
            <a:extLst>
              <a:ext uri="{FF2B5EF4-FFF2-40B4-BE49-F238E27FC236}">
                <a16:creationId xmlns:a16="http://schemas.microsoft.com/office/drawing/2014/main" id="{56A08ABC-080E-1C8A-8346-5C67306A094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347897" y="4543880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3" name="Picture Placeholder 24">
            <a:extLst>
              <a:ext uri="{FF2B5EF4-FFF2-40B4-BE49-F238E27FC236}">
                <a16:creationId xmlns:a16="http://schemas.microsoft.com/office/drawing/2014/main" id="{EC48EC80-C238-6188-39CE-F681B38150F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346732" y="6924109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1" name="Picture Placeholder 24">
            <a:extLst>
              <a:ext uri="{FF2B5EF4-FFF2-40B4-BE49-F238E27FC236}">
                <a16:creationId xmlns:a16="http://schemas.microsoft.com/office/drawing/2014/main" id="{D1D5A7E6-0C79-5DAB-316E-C76A1283383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346732" y="9304338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5" name="Picture Placeholder 24">
            <a:extLst>
              <a:ext uri="{FF2B5EF4-FFF2-40B4-BE49-F238E27FC236}">
                <a16:creationId xmlns:a16="http://schemas.microsoft.com/office/drawing/2014/main" id="{3A9C4499-9EFD-5A24-ADAC-E4F5A7B0A18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501409" y="4543880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6" name="Picture Placeholder 24">
            <a:extLst>
              <a:ext uri="{FF2B5EF4-FFF2-40B4-BE49-F238E27FC236}">
                <a16:creationId xmlns:a16="http://schemas.microsoft.com/office/drawing/2014/main" id="{1FFE0F28-8B0F-A2C0-B679-A449AA863D9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501409" y="6924109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4" name="Picture Placeholder 24">
            <a:extLst>
              <a:ext uri="{FF2B5EF4-FFF2-40B4-BE49-F238E27FC236}">
                <a16:creationId xmlns:a16="http://schemas.microsoft.com/office/drawing/2014/main" id="{72297EB2-2A7A-4E69-364E-3615D4D9B57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501409" y="9304338"/>
            <a:ext cx="1690688" cy="178276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2E2DC9E-460F-BF0C-4B07-14C552236D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87425" y="12880975"/>
            <a:ext cx="5272698" cy="2552700"/>
          </a:xfrm>
        </p:spPr>
        <p:txBody>
          <a:bodyPr anchor="ctr">
            <a:normAutofit/>
          </a:bodyPr>
          <a:lstStyle>
            <a:lvl1pPr marL="0" indent="0">
              <a:buNone/>
              <a:defRPr sz="4800" cap="all" baseline="0">
                <a:solidFill>
                  <a:schemeClr val="tx2"/>
                </a:solidFill>
                <a:latin typeface="+mj-lt"/>
              </a:defRPr>
            </a:lvl1pPr>
            <a:lvl2pPr marL="1036335" indent="0">
              <a:buNone/>
              <a:defRPr/>
            </a:lvl2pPr>
            <a:lvl3pPr marL="2072670" indent="0">
              <a:buNone/>
              <a:defRPr/>
            </a:lvl3pPr>
            <a:lvl4pPr marL="3109005" indent="0">
              <a:buNone/>
              <a:defRPr/>
            </a:lvl4pPr>
            <a:lvl5pPr marL="4145341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8A67E0A-3715-3F1A-F131-726F3A3F3F9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69075" y="12880975"/>
            <a:ext cx="3377565" cy="7881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1036335" indent="0" algn="l">
              <a:buNone/>
              <a:defRPr sz="1600" b="1">
                <a:solidFill>
                  <a:schemeClr val="tx2"/>
                </a:solidFill>
              </a:defRPr>
            </a:lvl2pPr>
            <a:lvl3pPr marL="2072670" indent="0" algn="l">
              <a:buNone/>
              <a:defRPr sz="1600" b="1">
                <a:solidFill>
                  <a:schemeClr val="tx2"/>
                </a:solidFill>
              </a:defRPr>
            </a:lvl3pPr>
            <a:lvl4pPr marL="3109005" indent="0" algn="l">
              <a:buNone/>
              <a:defRPr sz="1600" b="1">
                <a:solidFill>
                  <a:schemeClr val="tx2"/>
                </a:solidFill>
              </a:defRPr>
            </a:lvl4pPr>
            <a:lvl5pPr marL="4145341" indent="0" algn="l">
              <a:buNone/>
              <a:defRPr sz="16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461A1ECE-C46D-4E87-D626-9CABE0C9DA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69075" y="13759024"/>
            <a:ext cx="3377565" cy="62941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1"/>
                </a:solidFill>
              </a:defRPr>
            </a:lvl1pPr>
            <a:lvl2pPr marL="1036335" indent="0" algn="l">
              <a:buNone/>
              <a:defRPr sz="1600" b="1">
                <a:solidFill>
                  <a:schemeClr val="tx2"/>
                </a:solidFill>
              </a:defRPr>
            </a:lvl2pPr>
            <a:lvl3pPr marL="2072670" indent="0" algn="l">
              <a:buNone/>
              <a:defRPr sz="1600" b="1">
                <a:solidFill>
                  <a:schemeClr val="tx2"/>
                </a:solidFill>
              </a:defRPr>
            </a:lvl3pPr>
            <a:lvl4pPr marL="3109005" indent="0" algn="l">
              <a:buNone/>
              <a:defRPr sz="1600" b="1">
                <a:solidFill>
                  <a:schemeClr val="tx2"/>
                </a:solidFill>
              </a:defRPr>
            </a:lvl4pPr>
            <a:lvl5pPr marL="4145341" indent="0" algn="l">
              <a:buNone/>
              <a:defRPr sz="16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254F9885-EA2E-7786-5233-F5C22A299D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69075" y="14508549"/>
            <a:ext cx="3377565" cy="925125"/>
          </a:xfrm>
        </p:spPr>
        <p:txBody>
          <a:bodyPr anchor="t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1036335" indent="0" algn="l">
              <a:buNone/>
              <a:defRPr sz="1600" b="1">
                <a:solidFill>
                  <a:schemeClr val="tx2"/>
                </a:solidFill>
              </a:defRPr>
            </a:lvl2pPr>
            <a:lvl3pPr marL="2072670" indent="0" algn="l">
              <a:buNone/>
              <a:defRPr sz="1600" b="1">
                <a:solidFill>
                  <a:schemeClr val="tx2"/>
                </a:solidFill>
              </a:defRPr>
            </a:lvl3pPr>
            <a:lvl4pPr marL="3109005" indent="0" algn="l">
              <a:buNone/>
              <a:defRPr sz="1600" b="1">
                <a:solidFill>
                  <a:schemeClr val="tx2"/>
                </a:solidFill>
              </a:defRPr>
            </a:lvl4pPr>
            <a:lvl5pPr marL="4145341" indent="0" algn="l">
              <a:buNone/>
              <a:defRPr sz="16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688893225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4307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5462954"/>
            <a:ext cx="8675370" cy="8538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9B87-8C30-407C-BB16-41234FD6E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26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>
          <a:solidFill>
            <a:schemeClr val="tx1"/>
          </a:solidFill>
          <a:latin typeface="+mn-lt"/>
          <a:ea typeface="+mn-ea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>
          <a:solidFill>
            <a:schemeClr val="tx1"/>
          </a:solidFill>
          <a:latin typeface="+mn-lt"/>
          <a:ea typeface="+mn-ea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6.png" Id="rId8" /><Relationship Type="http://schemas.openxmlformats.org/officeDocument/2006/relationships/image" Target="/ppt/media/image112.png" Id="rId13" /><Relationship Type="http://schemas.openxmlformats.org/officeDocument/2006/relationships/image" Target="/ppt/media/image13.png" Id="rId3" /><Relationship Type="http://schemas.openxmlformats.org/officeDocument/2006/relationships/image" Target="/ppt/media/image54.png" Id="rId7" /><Relationship Type="http://schemas.openxmlformats.org/officeDocument/2006/relationships/image" Target="/ppt/media/image105.png" Id="rId12" /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Relationship Type="http://schemas.openxmlformats.org/officeDocument/2006/relationships/image" Target="/ppt/media/image46.png" Id="rId6" /><Relationship Type="http://schemas.openxmlformats.org/officeDocument/2006/relationships/image" Target="/ppt/media/image97.png" Id="rId11" /><Relationship Type="http://schemas.openxmlformats.org/officeDocument/2006/relationships/image" Target="/ppt/media/image38.png" Id="rId5" /><Relationship Type="http://schemas.openxmlformats.org/officeDocument/2006/relationships/image" Target="/ppt/media/image89.png" Id="rId10" /><Relationship Type="http://schemas.openxmlformats.org/officeDocument/2006/relationships/image" Target="/ppt/media/image210.png" Id="rId4" /><Relationship Type="http://schemas.openxmlformats.org/officeDocument/2006/relationships/image" Target="/ppt/media/image711.png" Id="rId9" /><Relationship Type="http://schemas.openxmlformats.org/officeDocument/2006/relationships/image" Target="/ppt/media/image1212.png" Id="rId14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34">
            <a:extLst>
              <a:ext uri="{FF2B5EF4-FFF2-40B4-BE49-F238E27FC236}">
                <a16:creationId xmlns:a16="http://schemas.microsoft.com/office/drawing/2014/main" id="{7D04DD1F-8604-C12C-78D2-7238C60FB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1" y="81281"/>
            <a:ext cx="9834879" cy="2092959"/>
          </a:xfrm>
        </p:spPr>
        <p:txBody>
          <a:bodyPr/>
          <a:lstStyle/>
          <a:p>
            <a:r>
              <a:rPr lang="en-US" dirty="0"/>
              <a:t>Diversity &amp; </a:t>
            </a:r>
          </a:p>
        </p:txBody>
      </p:sp>
      <p:sp>
        <p:nvSpPr>
          <p:cNvPr id="136" name="Text Placeholder 135">
            <a:extLst>
              <a:ext uri="{FF2B5EF4-FFF2-40B4-BE49-F238E27FC236}">
                <a16:creationId xmlns:a16="http://schemas.microsoft.com/office/drawing/2014/main" id="{4F1F6443-AB96-DFA7-4021-42039E891B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761" y="2208311"/>
            <a:ext cx="9834879" cy="1564957"/>
          </a:xfrm>
        </p:spPr>
        <p:txBody>
          <a:bodyPr/>
          <a:lstStyle/>
          <a:p>
            <a:r>
              <a:rPr lang="en-US" dirty="0"/>
              <a:t>inclusion</a:t>
            </a:r>
          </a:p>
        </p:txBody>
      </p:sp>
      <p:pic>
        <p:nvPicPr>
          <p:cNvPr id="30" name="Picture Placeholder 29" descr="A profile of a person with a yellow hat">
            <a:extLst>
              <a:ext uri="{FF2B5EF4-FFF2-40B4-BE49-F238E27FC236}">
                <a16:creationId xmlns:a16="http://schemas.microsoft.com/office/drawing/2014/main" id="{BEA8E244-323F-5203-44FB-44761ED5EE38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l="17" r="17"/>
          <a:stretch/>
        </p:blipFill>
        <p:spPr>
          <a:xfrm>
            <a:off x="1035050" y="4543880"/>
            <a:ext cx="1690688" cy="1782762"/>
          </a:xfrm>
        </p:spPr>
      </p:pic>
      <p:pic>
        <p:nvPicPr>
          <p:cNvPr id="32" name="Picture Placeholder 31" descr="Profile of a person with blue hair">
            <a:extLst>
              <a:ext uri="{FF2B5EF4-FFF2-40B4-BE49-F238E27FC236}">
                <a16:creationId xmlns:a16="http://schemas.microsoft.com/office/drawing/2014/main" id="{1112EF6A-3A0F-C9F5-9B10-5B0CFD36A574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4"/>
          <a:srcRect l="99" r="99"/>
          <a:stretch/>
        </p:blipFill>
        <p:spPr>
          <a:xfrm>
            <a:off x="1035050" y="6924109"/>
            <a:ext cx="1690688" cy="1782762"/>
          </a:xfrm>
        </p:spPr>
      </p:pic>
      <p:pic>
        <p:nvPicPr>
          <p:cNvPr id="324" name="Picture Placeholder 323" descr="A profile of a person with red hair and beard">
            <a:extLst>
              <a:ext uri="{FF2B5EF4-FFF2-40B4-BE49-F238E27FC236}">
                <a16:creationId xmlns:a16="http://schemas.microsoft.com/office/drawing/2014/main" id="{2311381B-491A-C875-7661-72D3D2A3467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5"/>
          <a:srcRect l="99" r="99"/>
          <a:stretch/>
        </p:blipFill>
        <p:spPr>
          <a:xfrm>
            <a:off x="1035050" y="9304338"/>
            <a:ext cx="1690688" cy="1782762"/>
          </a:xfrm>
        </p:spPr>
      </p:pic>
      <p:pic>
        <p:nvPicPr>
          <p:cNvPr id="52" name="Picture Placeholder 51" descr="A profile of a person with blue hair">
            <a:extLst>
              <a:ext uri="{FF2B5EF4-FFF2-40B4-BE49-F238E27FC236}">
                <a16:creationId xmlns:a16="http://schemas.microsoft.com/office/drawing/2014/main" id="{62F7B309-B5D8-A272-C80D-D68C296D00DD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6"/>
          <a:srcRect l="21" r="21"/>
          <a:stretch/>
        </p:blipFill>
        <p:spPr>
          <a:xfrm>
            <a:off x="3190891" y="4543880"/>
            <a:ext cx="1690688" cy="1782762"/>
          </a:xfrm>
        </p:spPr>
      </p:pic>
      <p:pic>
        <p:nvPicPr>
          <p:cNvPr id="72" name="Picture Placeholder 71" descr="A profile of a person">
            <a:extLst>
              <a:ext uri="{FF2B5EF4-FFF2-40B4-BE49-F238E27FC236}">
                <a16:creationId xmlns:a16="http://schemas.microsoft.com/office/drawing/2014/main" id="{F943CEE9-359E-0CAE-8D1B-65E0300628E3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7"/>
          <a:srcRect l="99" r="99"/>
          <a:stretch/>
        </p:blipFill>
        <p:spPr>
          <a:xfrm>
            <a:off x="3192055" y="6924109"/>
            <a:ext cx="1690688" cy="1782762"/>
          </a:xfrm>
        </p:spPr>
      </p:pic>
      <p:pic>
        <p:nvPicPr>
          <p:cNvPr id="74" name="Picture Placeholder 73" descr="A profile of a person with blue hair">
            <a:extLst>
              <a:ext uri="{FF2B5EF4-FFF2-40B4-BE49-F238E27FC236}">
                <a16:creationId xmlns:a16="http://schemas.microsoft.com/office/drawing/2014/main" id="{A75D679A-5882-6604-B278-80C3A9F5F50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8"/>
          <a:srcRect l="17" r="17"/>
          <a:stretch/>
        </p:blipFill>
        <p:spPr>
          <a:xfrm>
            <a:off x="3192055" y="9304338"/>
            <a:ext cx="1690688" cy="1782762"/>
          </a:xfrm>
        </p:spPr>
      </p:pic>
      <p:pic>
        <p:nvPicPr>
          <p:cNvPr id="76" name="Picture Placeholder 75" descr="A side view of a person wearing a red scarf">
            <a:extLst>
              <a:ext uri="{FF2B5EF4-FFF2-40B4-BE49-F238E27FC236}">
                <a16:creationId xmlns:a16="http://schemas.microsoft.com/office/drawing/2014/main" id="{9CCD4B45-7576-5849-FCF9-644644D44A76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9"/>
          <a:srcRect t="60" b="60"/>
          <a:stretch/>
        </p:blipFill>
        <p:spPr>
          <a:xfrm>
            <a:off x="5347897" y="4543880"/>
            <a:ext cx="1690688" cy="1782762"/>
          </a:xfrm>
        </p:spPr>
      </p:pic>
      <p:pic>
        <p:nvPicPr>
          <p:cNvPr id="78" name="Picture Placeholder 77" descr="Profile of a person wearing a hat">
            <a:extLst>
              <a:ext uri="{FF2B5EF4-FFF2-40B4-BE49-F238E27FC236}">
                <a16:creationId xmlns:a16="http://schemas.microsoft.com/office/drawing/2014/main" id="{36957386-758A-D051-17D1-B524E9F98524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10"/>
          <a:srcRect l="99" r="99"/>
          <a:stretch/>
        </p:blipFill>
        <p:spPr>
          <a:xfrm>
            <a:off x="5346732" y="6924109"/>
            <a:ext cx="1690688" cy="1782762"/>
          </a:xfrm>
        </p:spPr>
      </p:pic>
      <p:pic>
        <p:nvPicPr>
          <p:cNvPr id="80" name="Picture Placeholder 79" descr="A profile of a person">
            <a:extLst>
              <a:ext uri="{FF2B5EF4-FFF2-40B4-BE49-F238E27FC236}">
                <a16:creationId xmlns:a16="http://schemas.microsoft.com/office/drawing/2014/main" id="{992EEE8D-EBD7-3CDC-4EDD-47C997C0F492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11"/>
          <a:srcRect l="21" r="21"/>
          <a:stretch/>
        </p:blipFill>
        <p:spPr>
          <a:xfrm>
            <a:off x="5346732" y="9304338"/>
            <a:ext cx="1690688" cy="1782762"/>
          </a:xfrm>
        </p:spPr>
      </p:pic>
      <p:pic>
        <p:nvPicPr>
          <p:cNvPr id="82" name="Picture Placeholder 81" descr="A profile of a person with blue hair">
            <a:extLst>
              <a:ext uri="{FF2B5EF4-FFF2-40B4-BE49-F238E27FC236}">
                <a16:creationId xmlns:a16="http://schemas.microsoft.com/office/drawing/2014/main" id="{62C4C374-0D8E-0820-F3E0-A97C9340DCF4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12"/>
          <a:srcRect l="99" r="99"/>
          <a:stretch/>
        </p:blipFill>
        <p:spPr>
          <a:xfrm>
            <a:off x="7501409" y="4543880"/>
            <a:ext cx="1690688" cy="1782762"/>
          </a:xfrm>
        </p:spPr>
      </p:pic>
      <p:pic>
        <p:nvPicPr>
          <p:cNvPr id="84" name="Picture Placeholder 83" descr="A profile of a person">
            <a:extLst>
              <a:ext uri="{FF2B5EF4-FFF2-40B4-BE49-F238E27FC236}">
                <a16:creationId xmlns:a16="http://schemas.microsoft.com/office/drawing/2014/main" id="{290F16AE-94C7-B28A-8024-E293BD88A1BF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13"/>
          <a:srcRect l="99" r="99"/>
          <a:stretch/>
        </p:blipFill>
        <p:spPr>
          <a:xfrm>
            <a:off x="7501409" y="6924109"/>
            <a:ext cx="1690688" cy="1782762"/>
          </a:xfrm>
        </p:spPr>
      </p:pic>
      <p:pic>
        <p:nvPicPr>
          <p:cNvPr id="86" name="Picture Placeholder 85" descr="A person with red hair wearing sunglasses and hoop earrings">
            <a:extLst>
              <a:ext uri="{FF2B5EF4-FFF2-40B4-BE49-F238E27FC236}">
                <a16:creationId xmlns:a16="http://schemas.microsoft.com/office/drawing/2014/main" id="{E5FD3518-297F-BA2F-0FA2-FD799496C715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14"/>
          <a:srcRect l="99" r="99"/>
          <a:stretch/>
        </p:blipFill>
        <p:spPr>
          <a:xfrm>
            <a:off x="7501409" y="9304338"/>
            <a:ext cx="1690688" cy="1782762"/>
          </a:xfrm>
        </p:spPr>
      </p:pic>
      <p:sp>
        <p:nvSpPr>
          <p:cNvPr id="173" name="Text Placeholder 172">
            <a:extLst>
              <a:ext uri="{FF2B5EF4-FFF2-40B4-BE49-F238E27FC236}">
                <a16:creationId xmlns:a16="http://schemas.microsoft.com/office/drawing/2014/main" id="{D9937741-AB61-A2FE-3169-6EC8BD248E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87425" y="12880975"/>
            <a:ext cx="5272698" cy="2552700"/>
          </a:xfrm>
        </p:spPr>
        <p:txBody>
          <a:bodyPr/>
          <a:lstStyle/>
          <a:p>
            <a:r>
              <a:rPr lang="en-US" dirty="0"/>
              <a:t>ANNUAL TRAINING EVENT</a:t>
            </a:r>
          </a:p>
        </p:txBody>
      </p:sp>
      <p:sp>
        <p:nvSpPr>
          <p:cNvPr id="210" name="Text Placeholder 209">
            <a:extLst>
              <a:ext uri="{FF2B5EF4-FFF2-40B4-BE49-F238E27FC236}">
                <a16:creationId xmlns:a16="http://schemas.microsoft.com/office/drawing/2014/main" id="{DB2FDEBA-6682-9E9F-0F9F-CDE3664785F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69075" y="12880975"/>
            <a:ext cx="3377565" cy="788162"/>
          </a:xfrm>
        </p:spPr>
        <p:txBody>
          <a:bodyPr/>
          <a:lstStyle/>
          <a:p>
            <a:r>
              <a:rPr lang="en-US" dirty="0"/>
              <a:t>9AM | April 10th</a:t>
            </a:r>
          </a:p>
        </p:txBody>
      </p:sp>
      <p:sp>
        <p:nvSpPr>
          <p:cNvPr id="211" name="Text Placeholder 210">
            <a:extLst>
              <a:ext uri="{FF2B5EF4-FFF2-40B4-BE49-F238E27FC236}">
                <a16:creationId xmlns:a16="http://schemas.microsoft.com/office/drawing/2014/main" id="{1004E54F-5254-CF78-2C89-C11353AC0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69075" y="13759024"/>
            <a:ext cx="3377565" cy="629412"/>
          </a:xfrm>
        </p:spPr>
        <p:txBody>
          <a:bodyPr/>
          <a:lstStyle/>
          <a:p>
            <a:r>
              <a:rPr lang="en-US" dirty="0"/>
              <a:t>4567 Main St</a:t>
            </a:r>
          </a:p>
          <a:p>
            <a:r>
              <a:rPr lang="en-US" dirty="0"/>
              <a:t>Buffalo, NY 98052</a:t>
            </a:r>
          </a:p>
        </p:txBody>
      </p:sp>
      <p:sp>
        <p:nvSpPr>
          <p:cNvPr id="230" name="Text Placeholder 229">
            <a:extLst>
              <a:ext uri="{FF2B5EF4-FFF2-40B4-BE49-F238E27FC236}">
                <a16:creationId xmlns:a16="http://schemas.microsoft.com/office/drawing/2014/main" id="{B200521C-DF4F-2862-C724-6D0F4B7041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69075" y="14508549"/>
            <a:ext cx="3377565" cy="925125"/>
          </a:xfrm>
        </p:spPr>
        <p:txBody>
          <a:bodyPr/>
          <a:lstStyle/>
          <a:p>
            <a:r>
              <a:rPr lang="en-US" dirty="0"/>
              <a:t>Presented by Arbitrage Financial </a:t>
            </a:r>
          </a:p>
        </p:txBody>
      </p:sp>
    </p:spTree>
    <p:extLst>
      <p:ext uri="{BB962C8B-B14F-4D97-AF65-F5344CB8AC3E}">
        <p14:creationId xmlns:p14="http://schemas.microsoft.com/office/powerpoint/2010/main" val="3511848522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ustom 200">
      <a:dk1>
        <a:sysClr val="windowText" lastClr="000000"/>
      </a:dk1>
      <a:lt1>
        <a:sysClr val="window" lastClr="FFFFFF"/>
      </a:lt1>
      <a:dk2>
        <a:srgbClr val="020B41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36">
      <a:majorFont>
        <a:latin typeface="Berlin Sans FB"/>
        <a:ea typeface=""/>
        <a:cs typeface=""/>
      </a:majorFont>
      <a:minorFont>
        <a:latin typeface="Postera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upportive Posters_Diversity Poster_win32_SL_V4" id="{273482C5-7F8A-4A36-A454-8B6C875A8C63}" vid="{7D2F79A7-921D-4744-B0AF-3357718D9F7C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3AF241C6-7833-4DAE-B606-8C34CFB0597D}"/>
</file>

<file path=customXml/itemProps22.xml><?xml version="1.0" encoding="utf-8"?>
<ds:datastoreItem xmlns:ds="http://schemas.openxmlformats.org/officeDocument/2006/customXml" ds:itemID="{522C56E3-40E0-477C-819C-5E4BE8F7A3A5}"/>
</file>

<file path=customXml/itemProps31.xml><?xml version="1.0" encoding="utf-8"?>
<ds:datastoreItem xmlns:ds="http://schemas.openxmlformats.org/officeDocument/2006/customXml" ds:itemID="{5AE0F137-4E1D-4EC5-81E6-C7130CD57830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22</ap:Words>
  <ap:Application>Microsoft Office PowerPoint</ap:Application>
  <ap:PresentationFormat>Custom</ap:PresentationFormat>
  <ap:Paragraphs>8</ap:Paragraphs>
  <ap:Slides>1</ap:Slides>
  <ap:Notes>1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6">
      <vt:lpstr>Arial</vt:lpstr>
      <vt:lpstr>Berlin Sans FB</vt:lpstr>
      <vt:lpstr>Calibri</vt:lpstr>
      <vt:lpstr>Posterama</vt:lpstr>
      <vt:lpstr>Custom</vt:lpstr>
      <vt:lpstr>Diversity &amp; 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2024-02-23T09:21:49Z</dcterms:created>
  <dcterms:modified xsi:type="dcterms:W3CDTF">2024-03-28T14:02:02Z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