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48" d="100"/>
          <a:sy n="48" d="100"/>
        </p:scale>
        <p:origin x="10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857E19-246D-90F6-8BB9-948F68B4D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34B471D-3A64-3C51-414E-54E53F8D5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15EC120-B2A7-EB6E-1498-5BC5CD09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85070EE-358E-CC27-91D0-756DA64F5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F6D58-8153-249F-70A1-133C41B3C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610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4F4369-9276-7A0C-A323-CBC419B8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FA22016-2A12-096B-71EA-4DA3531E0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A9D60CE-1AF1-8AA8-BD05-58E2C9AAB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63025F1-13DD-EFF1-9C93-3CADB25B5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F41D52-99F4-5D33-6328-A854F134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387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F0DC491-A4E0-71AE-7DF9-BC80AA49B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E970645-3469-578B-FDF0-8903AB52B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FA30BA0-2FE9-308F-220B-DD2846DC7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88BD03E-89CC-D487-AA43-17AECD34E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D59F1B2-968A-28BB-AE40-5ABB370A3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359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080264-49C7-F01E-D7AD-3F8C3D019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1CDDC2-510F-1618-B15E-701883B33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A892749-ACFD-3DD9-CF49-25F87E06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306BE21-1E3F-592B-9125-90C96BAF9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E059F2E-9E59-C12C-EC30-1339A3DF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303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F314AB-0603-F7DD-746E-ED2A63230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C3AB779-4670-BD39-54F0-B7CEE4C45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1F869C-A0B0-5806-D791-4D6FBD15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ACE29E-9632-00AC-B5AB-3B29E7CFE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D27AE2-FA47-E5F2-9680-756C1817A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5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464A02-7F0E-CF87-A664-04275572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6F55A6-730C-F924-279D-69ACD8B21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655A352-339E-FD43-6356-33A63C271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FF5A369-FDBB-0E2C-7A26-7D2452D06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B87013F-BE5F-2A5B-B3B6-F7FF6DA86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6C3682A-2BE9-9664-1DFA-DC952B0A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049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1A37C0-E57C-315D-FC4D-1E29DFF07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F4555CC-7914-3D30-2A3D-9E3E35357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A9384AB-E83E-108A-9D8D-7038C4CF3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AD492EF-1A66-4AB4-0EA3-4EC31637C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196FF23-0640-713B-E8A2-B65EF047D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63487AB-1417-1B21-2218-B3F26AF79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DF79E11-E0F1-FA7E-9AA7-1F7AA153E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641765D-7F12-9C87-86D3-1A785179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222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359CC4-E559-B0A9-A64A-A905F06B8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E8E9037-8AC5-5943-F389-10DE6D42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95F8AEA-7CD5-DBCE-F744-C31F9541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A5E2A59-C254-6AAB-CC3F-3EE4313DC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52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EFACB46-A463-DDAB-CD89-EBF39AFE3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0B9D1F4-1D5F-B5C9-A315-F15FD6643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A811A4C-2613-9F94-309C-8F9ED472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780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0C7CCB-2A59-73B3-2385-0398C49CE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E21E8A-BC5C-280B-1016-BCA281301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F6EAAAD-366F-2D84-512F-3B702C453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57ECFD3-62BB-36B0-E9D7-F0E23068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39C30BC-4C4B-8121-8347-8B79A19F1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839AD9C-37B2-ED5E-6087-27F5D2371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0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46F357-0C20-C84F-D35B-A9A3DBAF9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0334C24-8A7C-88C0-1F7A-3A267BC77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4B8A8AB-CECB-A3A0-CFA9-5F3F964CE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9EDE201-A662-CF40-6673-A9EA51EC5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CF166D9-E478-8E0D-AE33-CCFB192A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7A1C4B4-47F3-838F-DE79-3705E371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331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87DF493-4195-6C7D-0237-D1E422AB5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31E5CC8-BE75-EEE7-5EC8-4CD64F742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C003D6-5600-57A5-CB0E-B06D3E198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C424DF-CDC9-44CF-A05B-3299ACF18765}" type="datetimeFigureOut">
              <a:rPr lang="el-GR" smtClean="0"/>
              <a:t>19/6/2024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1230444-1F78-9973-9575-50A2C8A6E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F28C2BD-23B4-2CA3-D400-5252C9FA9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826F28-901A-4BAE-8F60-D94B6113F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270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E19FD0-74AB-E87B-84A9-2DD3080ACC17}"/>
              </a:ext>
            </a:extLst>
          </p:cNvPr>
          <p:cNvSpPr txBox="1"/>
          <p:nvPr/>
        </p:nvSpPr>
        <p:spPr>
          <a:xfrm>
            <a:off x="1235242" y="1780674"/>
            <a:ext cx="9400674" cy="2363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Ο Νόμος του </a:t>
            </a:r>
            <a:r>
              <a:rPr lang="el-GR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Ωμ</a:t>
            </a: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l-GR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l-GR" sz="2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Θεωρία, Εφαρμογές και Πειράματα</a:t>
            </a:r>
            <a:endParaRPr lang="el-GR" sz="28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Καλτσονούδη</a:t>
            </a:r>
            <a:r>
              <a:rPr lang="el-GR" sz="2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Καλλιόπη</a:t>
            </a:r>
            <a:endParaRPr lang="el-GR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818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241EF124-54DC-8C20-AACB-079EBB91D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Πρακτικές Εφαρμογές</a:t>
            </a:r>
            <a:endParaRPr lang="el-GR" sz="2800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4C824CC8-484C-1351-9C3E-23A2421FC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Εφαρμογές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Σχεδίαση ηλεκτρικών κυκλωμάτων, επιλογή αντιστάσεων σε ηλεκτρονικές συσκευές, έλεγχος φορτίων σε δίκτυα.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Παράδειγμα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Υπολογισμός αντίστασης σε φορτίο λαμπτήρα για συγκεκριμένη τάση.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1948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78E8D2-91F0-E45A-D504-CFFDCAA34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Συμπεράσματα</a:t>
            </a:r>
            <a:br>
              <a:rPr lang="el-G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5B1EF5-39DE-29B6-9E99-168F671F7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Συνοψίζοντας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Ο νόμος του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Ωμ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είναι θεμελιώδης για την κατανόηση των ηλεκτρικών κυκλωμάτων.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Βασικές Αρχές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Σχέση τάσης, ρεύματος και αντίστασης.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Σημασία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Χρήσιμος στην πρακτική σχεδίαση και ανάλυση κυκλωμάτων</a:t>
            </a:r>
            <a:r>
              <a:rPr lang="el-G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0897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CA59D4F-DB02-04FF-1405-31203B203675}"/>
              </a:ext>
            </a:extLst>
          </p:cNvPr>
          <p:cNvSpPr txBox="1"/>
          <p:nvPr/>
        </p:nvSpPr>
        <p:spPr>
          <a:xfrm>
            <a:off x="2502568" y="1013791"/>
            <a:ext cx="7491663" cy="4298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Περιεχόμενα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Εισαγωγή στον Νόμο του </a:t>
            </a:r>
            <a:r>
              <a:rPr lang="el-GR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Ωμ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Βασικές Έννοιες και Ορισμοί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Μαθηματική Διατύπωση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Παράδειγμα Εφαρμογής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Πειραματική Επιβεβαίωση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2800" b="1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Συμπεράσματα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37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>
            <a:extLst>
              <a:ext uri="{FF2B5EF4-FFF2-40B4-BE49-F238E27FC236}">
                <a16:creationId xmlns:a16="http://schemas.microsoft.com/office/drawing/2014/main" id="{8B8778C0-E288-0B48-1B44-5EB58D195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Εισαγωγή στον Νόμο του </a:t>
            </a:r>
            <a:r>
              <a:rPr lang="el-GR" sz="2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Ωμ</a:t>
            </a:r>
            <a:br>
              <a:rPr lang="el-G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2800" dirty="0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497E9708-45DB-7DCA-FC17-6390C3B5E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Ορισμός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Ο νόμος του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Ωμ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περιγράφει τη σχέση μεταξύ της τάσης (V), της έντασης του ρεύματος (I), και της αντίστασης (R) σε έναν ηλεκτρικό αγωγό.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Ιστορικό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Ο Γερμανός φυσικός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Georg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Simon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Ohm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(1789-1854) ανακάλυψε αυτόν τον νόμο το 1827.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38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7C11E7-B392-E32F-81D0-36E4A0C7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Βασικές Έννοιες και Ορισμοί</a:t>
            </a:r>
            <a:b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F2206E-BA46-910E-4A83-31EB73B2C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Τάση (V)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Η διαφορά δυναμικού μεταξύ δύο σημείων σε ένα κύκλωμα,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μετράται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σε βολτ (V).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Ένταση Ρεύματος (I)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Η ροή ηλεκτρονίων μέσω ενός αγωγού,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μετράται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σε αμπέρ (A).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Αντίσταση (R)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Η αντίσταση στη ροή ρεύματος,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μετράται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σε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ωμ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(Ω).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2125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AF9757-06C7-5CDD-7012-A89E943D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Μαθηματική Διατύπωση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1BF732-EED2-7013-D1C1-213A50B9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Εξίσωση</a:t>
            </a:r>
            <a:r>
              <a:rPr lang="en-US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V=I×RV 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Παράμετροι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V: Τάση (</a:t>
            </a:r>
            <a:r>
              <a:rPr lang="el-GR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Volt</a:t>
            </a: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I: Ένταση ρεύματος (</a:t>
            </a:r>
            <a:r>
              <a:rPr lang="el-GR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Ampere</a:t>
            </a: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R: Αντίσταση (</a:t>
            </a:r>
            <a:r>
              <a:rPr lang="el-GR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Ohm</a:t>
            </a: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2156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5E4077-C473-AAB7-6988-068974C21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Παράδειγμα Εφαρμογής</a:t>
            </a:r>
            <a:br>
              <a:rPr lang="el-G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AA5D49-AF3E-F012-5FAE-EE742E29D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Δεδομένα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Ένα κύκλωμα με αντίσταση 5 Ω και ένταση ρεύματος 2 Α.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Υπολογισμός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V=I×RV = 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V=2 A×5 </a:t>
            </a: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=2A×5</a:t>
            </a: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V=10 V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Συμπέρασμα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Η τάση σε αυτό το κύκλωμα είναι 10 βολτ.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14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52E2F0-1A9A-A744-4D3C-2F6AE04D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Πειραματική Επιβεβαίωση</a:t>
            </a:r>
            <a:b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A52AC1-C1DA-747D-E8EF-81CC7FCE4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Υλικά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Αντίσταση,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πολύμετρο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πηγή τάσης.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Διαδικασία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Συνδέστε το κύκλωμα.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Ρυθμίστε την πηγή τάσης και μετρήστε την ένταση ρεύματος.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Υπολογίστε την αντίσταση.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Αποτελέσματα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Η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μετρηθείσα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τάση πρέπει να συμφωνεί με την εξίσωση V=I×RV 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6844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4FB8F3-09F8-4AA5-EE6D-A52FED6D2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Γραφική Αναπαράσταση</a:t>
            </a:r>
            <a:br>
              <a:rPr lang="el-G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397F20-89F5-34E9-1017-B64B635A1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Γράφημα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Τάση (V)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Ένταση Ρεύματος (I).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Χαρακτηριστικά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Γραμμική σχέση με κλίση ίση με την αντίσταση</a:t>
            </a:r>
            <a:r>
              <a:rPr lang="el-G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9989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AAB276-5A32-927D-4F0F-44E886CC0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Παράδειγμα Κυκλώματος</a:t>
            </a:r>
            <a:br>
              <a:rPr lang="el-G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726334-72CC-7AC7-F17A-46D0A0AD3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Περιγραφή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Απλό κύκλωμα με πηγή τάσης, αντίσταση και </a:t>
            </a:r>
            <a:r>
              <a:rPr lang="el-GR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πολύμετρο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Διαδικασία Ανάλυσης</a:t>
            </a:r>
            <a:r>
              <a:rPr lang="el-GR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Μέτρηση τάσης και ρεύματος.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Επαλήθευση του νόμου του </a:t>
            </a:r>
            <a:r>
              <a:rPr lang="el-GR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Ωμ</a:t>
            </a:r>
            <a:r>
              <a:rPr lang="el-GR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794543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414</Words>
  <Application>Microsoft Office PowerPoint</Application>
  <PresentationFormat>Ευρεία οθόνη</PresentationFormat>
  <Paragraphs>52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Courier New</vt:lpstr>
      <vt:lpstr>Symbol</vt:lpstr>
      <vt:lpstr>Times New Roman</vt:lpstr>
      <vt:lpstr>Θέμα του Office</vt:lpstr>
      <vt:lpstr>Παρουσίαση του PowerPoint</vt:lpstr>
      <vt:lpstr>Παρουσίαση του PowerPoint</vt:lpstr>
      <vt:lpstr>Εισαγωγή στον Νόμο του Ωμ </vt:lpstr>
      <vt:lpstr>Βασικές Έννοιες και Ορισμοί </vt:lpstr>
      <vt:lpstr>Μαθηματική Διατύπωση</vt:lpstr>
      <vt:lpstr>Παράδειγμα Εφαρμογής </vt:lpstr>
      <vt:lpstr>Πειραματική Επιβεβαίωση </vt:lpstr>
      <vt:lpstr>Γραφική Αναπαράσταση </vt:lpstr>
      <vt:lpstr>Παράδειγμα Κυκλώματος </vt:lpstr>
      <vt:lpstr>Πρακτικές Εφαρμογές</vt:lpstr>
      <vt:lpstr>Συμπεράσματα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Mavrelos Emmanouil</dc:creator>
  <cp:lastModifiedBy>Mavrelos Emmanouil</cp:lastModifiedBy>
  <cp:revision>31</cp:revision>
  <dcterms:created xsi:type="dcterms:W3CDTF">2024-06-19T08:43:48Z</dcterms:created>
  <dcterms:modified xsi:type="dcterms:W3CDTF">2024-06-19T09:20:01Z</dcterms:modified>
</cp:coreProperties>
</file>