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74" r:id="rId10"/>
    <p:sldId id="275" r:id="rId11"/>
    <p:sldId id="264" r:id="rId12"/>
    <p:sldId id="270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946C78-4945-467F-82FD-148690469748}" type="datetimeFigureOut">
              <a:rPr lang="en-US" smtClean="0"/>
              <a:t>14-Jan-26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653518-24EC-4E8B-A30E-90214AADFCD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 me introduce myself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know us better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now here to work with you</a:t>
            </a:r>
            <a:endParaRPr lang="en-US" dirty="0"/>
          </a:p>
        </p:txBody>
      </p:sp>
      <p:pic>
        <p:nvPicPr>
          <p:cNvPr id="4" name="Content Placeholder 3" descr="17907370_apidae-sheet-gallery-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love English</a:t>
            </a:r>
            <a:endParaRPr lang="en-US" dirty="0"/>
          </a:p>
        </p:txBody>
      </p:sp>
      <p:pic>
        <p:nvPicPr>
          <p:cNvPr id="4" name="Content Placeholder 3" descr="239866_03d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020" y="1600200"/>
            <a:ext cx="680595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goal is to have happy students</a:t>
            </a:r>
            <a:endParaRPr lang="en-US" dirty="0"/>
          </a:p>
        </p:txBody>
      </p:sp>
      <p:pic>
        <p:nvPicPr>
          <p:cNvPr id="4" name="Content Placeholder 3" descr="3_Component_Image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3920" y="1680051"/>
            <a:ext cx="6614160" cy="43662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my free time I like watching TV</a:t>
            </a:r>
            <a:endParaRPr lang="en-US" dirty="0"/>
          </a:p>
        </p:txBody>
      </p:sp>
      <p:pic>
        <p:nvPicPr>
          <p:cNvPr id="4" name="Content Placeholder 3" descr="66e553_77525f83ea654fd3a1ecf958fffa9c64m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527" y="1600200"/>
            <a:ext cx="678894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reading articles online</a:t>
            </a:r>
            <a:endParaRPr lang="en-US" dirty="0"/>
          </a:p>
        </p:txBody>
      </p:sp>
      <p:pic>
        <p:nvPicPr>
          <p:cNvPr id="4" name="Content Placeholder 3" descr="60228_142232_502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339181"/>
            <a:ext cx="4572000" cy="304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playing with my cat</a:t>
            </a:r>
            <a:endParaRPr lang="en-US" dirty="0"/>
          </a:p>
        </p:txBody>
      </p:sp>
      <p:pic>
        <p:nvPicPr>
          <p:cNvPr id="4" name="Content Placeholder 3" descr="Playing-With-Your-C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2936"/>
            <a:ext cx="7467600" cy="392049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dirty="0" err="1" smtClean="0"/>
              <a:t>colours</a:t>
            </a:r>
            <a:r>
              <a:rPr lang="en-US" dirty="0" smtClean="0"/>
              <a:t> are</a:t>
            </a:r>
            <a:endParaRPr lang="en-US" dirty="0"/>
          </a:p>
        </p:txBody>
      </p:sp>
      <p:pic>
        <p:nvPicPr>
          <p:cNvPr id="4" name="Content Placeholder 3" descr="634417cee9f00ab03ff3eeb08a6261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2743200" cy="3276600"/>
          </a:xfrm>
        </p:spPr>
      </p:pic>
      <p:pic>
        <p:nvPicPr>
          <p:cNvPr id="5" name="Picture 4" descr="167460-purple-grey-and-black-grunge-polygonal-background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524000"/>
            <a:ext cx="5410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food is </a:t>
            </a:r>
            <a:endParaRPr lang="en-US" dirty="0"/>
          </a:p>
        </p:txBody>
      </p:sp>
      <p:pic>
        <p:nvPicPr>
          <p:cNvPr id="4" name="Content Placeholder 3" descr="Traditional-Greek-Meatball-Soup-Giouvarlakia-Youvarlakia-in-Egg-lemon-sauce-recipe-sc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190" y="1600200"/>
            <a:ext cx="6787619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season is autumn</a:t>
            </a:r>
            <a:endParaRPr lang="en-US" dirty="0"/>
          </a:p>
        </p:txBody>
      </p:sp>
      <p:pic>
        <p:nvPicPr>
          <p:cNvPr id="4" name="Content Placeholder 3" descr="Dülmen,_Wildpark_--_2014_--_3808_color_balanc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382" y="1600200"/>
            <a:ext cx="7003236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use the internet to 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2919"/>
            <a:ext cx="7467600" cy="4200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Vicky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name is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 finish school I want to go on a long holiday in the sea</a:t>
            </a:r>
            <a:endParaRPr lang="en-US" dirty="0"/>
          </a:p>
        </p:txBody>
      </p:sp>
      <p:pic>
        <p:nvPicPr>
          <p:cNvPr id="4" name="Content Placeholder 3" descr="a-teacher-on-holi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6629400" cy="43434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447800"/>
            <a:ext cx="169164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6480048" cy="1752600"/>
          </a:xfrm>
        </p:spPr>
        <p:txBody>
          <a:bodyPr/>
          <a:lstStyle/>
          <a:p>
            <a:r>
              <a:rPr lang="en-US" dirty="0" smtClean="0"/>
              <a:t>Now it’s </a:t>
            </a:r>
            <a:r>
              <a:rPr lang="en-US" smtClean="0"/>
              <a:t>your turn </a:t>
            </a:r>
            <a:endParaRPr lang="en-US" dirty="0"/>
          </a:p>
        </p:txBody>
      </p:sp>
      <p:pic>
        <p:nvPicPr>
          <p:cNvPr id="4" name="Picture 3" descr="596b2390daf7184dae76d42d4f54e9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57200"/>
            <a:ext cx="3197902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things about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get up early in the morning</a:t>
            </a:r>
            <a:endParaRPr lang="en-US" dirty="0"/>
          </a:p>
        </p:txBody>
      </p:sp>
      <p:pic>
        <p:nvPicPr>
          <p:cNvPr id="4" name="Content Placeholder 3" descr="Screenshot_20260114-231228.Vib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3657600" cy="5410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 feed my cat and I get ready for school </a:t>
            </a:r>
            <a:endParaRPr lang="en-US" dirty="0"/>
          </a:p>
        </p:txBody>
      </p:sp>
      <p:pic>
        <p:nvPicPr>
          <p:cNvPr id="4" name="Content Placeholder 3" descr="IMG_20240627_124202_0115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me on my 1</a:t>
            </a:r>
            <a:r>
              <a:rPr lang="en-US" baseline="30000" dirty="0" smtClean="0"/>
              <a:t>st</a:t>
            </a:r>
            <a:r>
              <a:rPr lang="en-US" dirty="0" smtClean="0"/>
              <a:t> Day at school many years ago</a:t>
            </a:r>
            <a:endParaRPr lang="en-US" dirty="0"/>
          </a:p>
        </p:txBody>
      </p:sp>
      <p:pic>
        <p:nvPicPr>
          <p:cNvPr id="4" name="Content Placeholder 3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018" y="16002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I’m still going to school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5257800" cy="4191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been teaching </a:t>
            </a:r>
            <a:r>
              <a:rPr lang="en-US" dirty="0" smtClean="0"/>
              <a:t>E</a:t>
            </a:r>
            <a:r>
              <a:rPr lang="en-US" dirty="0" smtClean="0"/>
              <a:t>nglish for 26 years…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year I’m teaching English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Kindergarten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2 primary schools</a:t>
            </a:r>
            <a:endParaRPr lang="en-US" dirty="0"/>
          </a:p>
        </p:txBody>
      </p:sp>
      <p:pic>
        <p:nvPicPr>
          <p:cNvPr id="7" name="Content Placeholder 6" descr="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1802"/>
            <a:ext cx="4040188" cy="2693459"/>
          </a:xfrm>
        </p:spPr>
      </p:pic>
      <p:pic>
        <p:nvPicPr>
          <p:cNvPr id="8" name="Content Placeholder 7" descr="Aug-30-Keys-to-Effective-Classroom-Management_web-1024x6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336" y="1600200"/>
            <a:ext cx="3657664" cy="3429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</TotalTime>
  <Words>144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Let me introduce myself</vt:lpstr>
      <vt:lpstr>Vicky </vt:lpstr>
      <vt:lpstr>A few things about me</vt:lpstr>
      <vt:lpstr>I get up early in the morning</vt:lpstr>
      <vt:lpstr>I  feed my cat and I get ready for school </vt:lpstr>
      <vt:lpstr>This is me on my 1st Day at school many years ago</vt:lpstr>
      <vt:lpstr>…and I’m still going to school</vt:lpstr>
      <vt:lpstr>I have been teaching English for 26 years… </vt:lpstr>
      <vt:lpstr>This year I’m teaching English</vt:lpstr>
      <vt:lpstr>And now here to work with you</vt:lpstr>
      <vt:lpstr>I love English</vt:lpstr>
      <vt:lpstr>My goal is to have happy students</vt:lpstr>
      <vt:lpstr>In my free time I like watching TV</vt:lpstr>
      <vt:lpstr> reading articles online</vt:lpstr>
      <vt:lpstr>And playing with my cat</vt:lpstr>
      <vt:lpstr>My favourite colours are</vt:lpstr>
      <vt:lpstr>My favourite food is </vt:lpstr>
      <vt:lpstr>My favourite season is autumn</vt:lpstr>
      <vt:lpstr>I use the internet to </vt:lpstr>
      <vt:lpstr>When I finish school I want to go on a long holiday in the sea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me introduce myself</dc:title>
  <dc:creator>gregabdull@yahoo.gr</dc:creator>
  <cp:lastModifiedBy>gregabdull@yahoo.gr</cp:lastModifiedBy>
  <cp:revision>7</cp:revision>
  <dcterms:created xsi:type="dcterms:W3CDTF">2026-01-14T21:30:44Z</dcterms:created>
  <dcterms:modified xsi:type="dcterms:W3CDTF">2026-01-14T22:27:53Z</dcterms:modified>
</cp:coreProperties>
</file>