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51AA-546D-411B-9217-0D7BF6534022}" type="datetimeFigureOut">
              <a:rPr lang="el-GR" smtClean="0"/>
              <a:pPr/>
              <a:t>23/3/2025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2754-56A9-403F-8B83-78BD984487A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51AA-546D-411B-9217-0D7BF6534022}" type="datetimeFigureOut">
              <a:rPr lang="el-GR" smtClean="0"/>
              <a:pPr/>
              <a:t>23/3/2025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2754-56A9-403F-8B83-78BD984487A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51AA-546D-411B-9217-0D7BF6534022}" type="datetimeFigureOut">
              <a:rPr lang="el-GR" smtClean="0"/>
              <a:pPr/>
              <a:t>23/3/2025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2754-56A9-403F-8B83-78BD984487A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51AA-546D-411B-9217-0D7BF6534022}" type="datetimeFigureOut">
              <a:rPr lang="el-GR" smtClean="0"/>
              <a:pPr/>
              <a:t>23/3/2025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2754-56A9-403F-8B83-78BD984487A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51AA-546D-411B-9217-0D7BF6534022}" type="datetimeFigureOut">
              <a:rPr lang="el-GR" smtClean="0"/>
              <a:pPr/>
              <a:t>23/3/2025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2754-56A9-403F-8B83-78BD984487A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51AA-546D-411B-9217-0D7BF6534022}" type="datetimeFigureOut">
              <a:rPr lang="el-GR" smtClean="0"/>
              <a:pPr/>
              <a:t>23/3/2025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2754-56A9-403F-8B83-78BD984487A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51AA-546D-411B-9217-0D7BF6534022}" type="datetimeFigureOut">
              <a:rPr lang="el-GR" smtClean="0"/>
              <a:pPr/>
              <a:t>23/3/2025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2754-56A9-403F-8B83-78BD984487A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51AA-546D-411B-9217-0D7BF6534022}" type="datetimeFigureOut">
              <a:rPr lang="el-GR" smtClean="0"/>
              <a:pPr/>
              <a:t>23/3/2025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2754-56A9-403F-8B83-78BD984487A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51AA-546D-411B-9217-0D7BF6534022}" type="datetimeFigureOut">
              <a:rPr lang="el-GR" smtClean="0"/>
              <a:pPr/>
              <a:t>23/3/2025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2754-56A9-403F-8B83-78BD984487A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51AA-546D-411B-9217-0D7BF6534022}" type="datetimeFigureOut">
              <a:rPr lang="el-GR" smtClean="0"/>
              <a:pPr/>
              <a:t>23/3/2025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2754-56A9-403F-8B83-78BD984487A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51AA-546D-411B-9217-0D7BF6534022}" type="datetimeFigureOut">
              <a:rPr lang="el-GR" smtClean="0"/>
              <a:pPr/>
              <a:t>23/3/2025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2754-56A9-403F-8B83-78BD984487A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151AA-546D-411B-9217-0D7BF6534022}" type="datetimeFigureOut">
              <a:rPr lang="el-GR" smtClean="0"/>
              <a:pPr/>
              <a:t>23/3/2025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B2754-56A9-403F-8B83-78BD984487A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548680"/>
            <a:ext cx="7776864" cy="864096"/>
          </a:xfrm>
        </p:spPr>
        <p:txBody>
          <a:bodyPr>
            <a:normAutofit/>
          </a:bodyPr>
          <a:lstStyle/>
          <a:p>
            <a:r>
              <a:rPr lang="el-G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Κωνσταντίνος Π. Καβάφης (</a:t>
            </a:r>
            <a:r>
              <a:rPr lang="el-GR" sz="2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29 Απριλίου 1863 - 29 Απριλίου 1933) </a:t>
            </a:r>
            <a:r>
              <a:rPr lang="el-G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Ένα </a:t>
            </a:r>
            <a:r>
              <a:rPr lang="el-G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σύντομο αυτοβιογραφικό σημείωμα του ποιητή: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l-G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Είμαι </a:t>
            </a:r>
            <a:r>
              <a:rPr lang="el-GR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Κωνσταντινουπολίτης</a:t>
            </a:r>
            <a:r>
              <a:rPr lang="el-G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την </a:t>
            </a:r>
            <a:r>
              <a:rPr lang="el-GR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καταγωγήν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just"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	αλλά 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εγεννήθηκα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στην Αλεξάνδρεια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- σ' ένα σπίτι της οδού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Σερίφ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· </a:t>
            </a:r>
          </a:p>
          <a:p>
            <a:pPr algn="just"/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μικρός πολύ έφυγα, και </a:t>
            </a:r>
            <a:r>
              <a:rPr lang="el-GR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αρκετό μέρος της παιδικής μου ηλικίας το πέρασα στην Αγγλία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l-GR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ΣΥΝΕΧΕΙΑ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Κατόπιν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επισκέφθην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την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χώραν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αυτήν μεγάλος, αλλά για μικρόν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χρονικόν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διάστημα. </a:t>
            </a:r>
            <a:r>
              <a:rPr lang="el-G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διέμεινα και στη Γαλλία. </a:t>
            </a:r>
          </a:p>
          <a:p>
            <a:pPr algn="just"/>
            <a:endParaRPr lang="el-GR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Στην </a:t>
            </a:r>
            <a:r>
              <a:rPr lang="el-GR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εφηβικήν</a:t>
            </a:r>
            <a:r>
              <a:rPr lang="el-GR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μου </a:t>
            </a:r>
            <a:r>
              <a:rPr lang="el-GR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ηλικίαν</a:t>
            </a:r>
            <a:r>
              <a:rPr lang="el-GR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κατοίκησα υπέρ τα δύο έτη στην Κωνσταντινούπολη.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ΣΥΝΕΧΕΙΑ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Στην Ελλάδα είναι πολλά χρόνια που δεν επήγα. </a:t>
            </a:r>
            <a:endParaRPr lang="el-GR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Η τελευταία μου εργασία ήταν υπαλλήλου εις ένα 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κυβερνητικόν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γραφείον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εξαρτώμενον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από το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υπουργείον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των Δημοσίων Έργων της Αιγύπτου. </a:t>
            </a:r>
            <a:endParaRPr lang="el-GR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Ξέρω Αγγλικά, Γαλλικά και ολίγα Ιταλικά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95</Words>
  <Application>Microsoft Office PowerPoint</Application>
  <PresentationFormat>Προβολή στην οθόνη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Κωνσταντίνος Π. Καβάφης (29 Απριλίου 1863 - 29 Απριλίου 1933) Ένα σύντομο αυτοβιογραφικό σημείωμα του ποιητή:</vt:lpstr>
      <vt:lpstr>ΣΥΝΕΧΕΙΑ</vt:lpstr>
      <vt:lpstr>ΣΥΝΕΧΕΙΑ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ΧΡΥΣΑ ΑΝΑΣΤΑΣΟΠΟΥΛΟΥ</dc:creator>
  <cp:lastModifiedBy>ΧΡΥΣΑ ΑΝΑΣΤΑΣΟΠΟΥΛΟΥ</cp:lastModifiedBy>
  <cp:revision>21</cp:revision>
  <dcterms:created xsi:type="dcterms:W3CDTF">2025-02-28T16:01:01Z</dcterms:created>
  <dcterms:modified xsi:type="dcterms:W3CDTF">2025-03-23T13:50:47Z</dcterms:modified>
</cp:coreProperties>
</file>