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99AC-9272-48A6-9E8E-DE3F0D84D331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B934-0304-415B-A54F-200C30522E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99AC-9272-48A6-9E8E-DE3F0D84D331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B934-0304-415B-A54F-200C30522E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99AC-9272-48A6-9E8E-DE3F0D84D331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B934-0304-415B-A54F-200C30522E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99AC-9272-48A6-9E8E-DE3F0D84D331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B934-0304-415B-A54F-200C30522E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99AC-9272-48A6-9E8E-DE3F0D84D331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B934-0304-415B-A54F-200C30522E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99AC-9272-48A6-9E8E-DE3F0D84D331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B934-0304-415B-A54F-200C30522E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99AC-9272-48A6-9E8E-DE3F0D84D331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B934-0304-415B-A54F-200C30522E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99AC-9272-48A6-9E8E-DE3F0D84D331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B934-0304-415B-A54F-200C30522E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99AC-9272-48A6-9E8E-DE3F0D84D331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B934-0304-415B-A54F-200C30522E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99AC-9272-48A6-9E8E-DE3F0D84D331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B934-0304-415B-A54F-200C30522E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99AC-9272-48A6-9E8E-DE3F0D84D331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B934-0304-415B-A54F-200C30522E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599AC-9272-48A6-9E8E-DE3F0D84D331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EB934-0304-415B-A54F-200C30522EF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ΕΝΟΤΗΤΑ 1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Αποφθέγματα της Αρχαίας Ελληνικής Γλώσσας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3000" dirty="0" smtClean="0"/>
              <a:t/>
            </a:r>
            <a:br>
              <a:rPr lang="el-GR" sz="3000" dirty="0" smtClean="0"/>
            </a:br>
            <a:r>
              <a:rPr lang="el-GR" sz="3000" dirty="0" err="1" smtClean="0"/>
              <a:t>νοῦς</a:t>
            </a:r>
            <a:r>
              <a:rPr lang="el-GR" sz="3000" dirty="0" smtClean="0"/>
              <a:t> </a:t>
            </a:r>
            <a:r>
              <a:rPr lang="el-GR" sz="3000" dirty="0" err="1" smtClean="0"/>
              <a:t>ὑγιὴς</a:t>
            </a:r>
            <a:r>
              <a:rPr lang="el-GR" sz="3000" dirty="0" smtClean="0"/>
              <a:t> </a:t>
            </a:r>
            <a:r>
              <a:rPr lang="el-GR" sz="3000" dirty="0" err="1" smtClean="0"/>
              <a:t>ἐν</a:t>
            </a:r>
            <a:r>
              <a:rPr lang="el-GR" sz="3000" dirty="0" smtClean="0"/>
              <a:t> σώματι </a:t>
            </a:r>
            <a:r>
              <a:rPr lang="el-GR" sz="3000" dirty="0" err="1" smtClean="0"/>
              <a:t>ὑγιεῖ</a:t>
            </a:r>
            <a:r>
              <a:rPr lang="el-GR" sz="3000" dirty="0" smtClean="0"/>
              <a:t> = η πνευματική υγεία συνδέεται με την σωματική </a:t>
            </a:r>
            <a:br>
              <a:rPr lang="el-GR" sz="3000" dirty="0" smtClean="0"/>
            </a:br>
            <a:r>
              <a:rPr lang="el-GR" sz="3000" dirty="0" smtClean="0"/>
              <a:t/>
            </a:r>
            <a:br>
              <a:rPr lang="el-GR" sz="3000" dirty="0" smtClean="0"/>
            </a:br>
            <a:r>
              <a:rPr lang="el-GR" sz="3000" dirty="0" err="1" smtClean="0"/>
              <a:t>εὖ</a:t>
            </a:r>
            <a:r>
              <a:rPr lang="el-GR" sz="3000" dirty="0" smtClean="0"/>
              <a:t> </a:t>
            </a:r>
            <a:r>
              <a:rPr lang="el-GR" sz="3000" dirty="0" err="1" smtClean="0"/>
              <a:t>ἀγωνίζεσθαι</a:t>
            </a:r>
            <a:r>
              <a:rPr lang="el-GR" sz="3000" dirty="0" smtClean="0"/>
              <a:t> = το να αγωνίζεσαι όπως πρέπει </a:t>
            </a:r>
            <a:br>
              <a:rPr lang="el-GR" sz="3000" dirty="0" smtClean="0"/>
            </a:br>
            <a:r>
              <a:rPr lang="el-GR" sz="3000" dirty="0" smtClean="0"/>
              <a:t/>
            </a:r>
            <a:br>
              <a:rPr lang="el-GR" sz="3000" dirty="0" smtClean="0"/>
            </a:br>
            <a:r>
              <a:rPr lang="el-GR" sz="3000" dirty="0" err="1" smtClean="0"/>
              <a:t>πὺξ</a:t>
            </a:r>
            <a:r>
              <a:rPr lang="el-GR" sz="3000" dirty="0" smtClean="0"/>
              <a:t> </a:t>
            </a:r>
            <a:r>
              <a:rPr lang="el-GR" sz="3000" dirty="0" err="1" smtClean="0"/>
              <a:t>λάξ</a:t>
            </a:r>
            <a:r>
              <a:rPr lang="el-GR" sz="3000" dirty="0" smtClean="0"/>
              <a:t> = με γροθιές και με κλοτσιές</a:t>
            </a:r>
            <a:br>
              <a:rPr lang="el-GR" sz="3000" dirty="0" smtClean="0"/>
            </a:br>
            <a:r>
              <a:rPr lang="el-GR" sz="3000" dirty="0" smtClean="0"/>
              <a:t/>
            </a:r>
            <a:br>
              <a:rPr lang="el-GR" sz="3000" dirty="0" smtClean="0"/>
            </a:br>
            <a:r>
              <a:rPr lang="el-GR" sz="3000" dirty="0" smtClean="0"/>
              <a:t> </a:t>
            </a:r>
            <a:r>
              <a:rPr lang="el-GR" sz="3000" dirty="0" err="1" smtClean="0"/>
              <a:t>κύκνειον</a:t>
            </a:r>
            <a:r>
              <a:rPr lang="el-GR" sz="3000" dirty="0" smtClean="0"/>
              <a:t> </a:t>
            </a:r>
            <a:r>
              <a:rPr lang="el-GR" sz="3000" dirty="0" err="1" smtClean="0"/>
              <a:t>ᾆσμα</a:t>
            </a:r>
            <a:r>
              <a:rPr lang="el-GR" sz="3000" dirty="0" smtClean="0"/>
              <a:t> = το τελευταίο έργο κάποιου δημιουργού</a:t>
            </a:r>
            <a:br>
              <a:rPr lang="el-GR" sz="3000" dirty="0" smtClean="0"/>
            </a:br>
            <a:r>
              <a:rPr lang="el-GR" sz="3000" dirty="0" smtClean="0"/>
              <a:t> </a:t>
            </a:r>
            <a:br>
              <a:rPr lang="el-GR" sz="3000" dirty="0" smtClean="0"/>
            </a:br>
            <a:r>
              <a:rPr lang="el-GR" sz="3000" dirty="0" err="1" smtClean="0"/>
              <a:t>δημοσίᾳ</a:t>
            </a:r>
            <a:r>
              <a:rPr lang="el-GR" sz="3000" dirty="0" smtClean="0"/>
              <a:t> </a:t>
            </a:r>
            <a:r>
              <a:rPr lang="el-GR" sz="3000" dirty="0" err="1" smtClean="0"/>
              <a:t>δαπάνῃ</a:t>
            </a:r>
            <a:r>
              <a:rPr lang="el-GR" sz="3000" dirty="0" smtClean="0"/>
              <a:t> = με έξοδα του κράτους</a:t>
            </a:r>
            <a:br>
              <a:rPr lang="el-GR" sz="3000" dirty="0" smtClean="0"/>
            </a:br>
            <a:endParaRPr lang="el-GR" sz="3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248072" cy="265584"/>
          </a:xfrm>
        </p:spPr>
        <p:txBody>
          <a:bodyPr>
            <a:normAutofit fontScale="40000" lnSpcReduction="20000"/>
          </a:bodyPr>
          <a:lstStyle/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l-GR" dirty="0" err="1"/>
              <a:t>τὰ</a:t>
            </a:r>
            <a:r>
              <a:rPr lang="el-GR" dirty="0"/>
              <a:t> παιδία παίζει = τα παιδιά </a:t>
            </a:r>
            <a:r>
              <a:rPr lang="el-GR" dirty="0" smtClean="0"/>
              <a:t>παίζουν</a:t>
            </a:r>
            <a:endParaRPr lang="el-GR" dirty="0"/>
          </a:p>
          <a:p>
            <a:r>
              <a:rPr lang="el-GR" dirty="0" err="1"/>
              <a:t>γνῶθι</a:t>
            </a:r>
            <a:r>
              <a:rPr lang="el-GR" dirty="0"/>
              <a:t> </a:t>
            </a:r>
            <a:r>
              <a:rPr lang="el-GR" dirty="0" err="1"/>
              <a:t>σαυτὸν</a:t>
            </a:r>
            <a:r>
              <a:rPr lang="el-GR" dirty="0"/>
              <a:t> = γνώριζε τον εαυτό σου </a:t>
            </a:r>
          </a:p>
          <a:p>
            <a:r>
              <a:rPr lang="el-GR" dirty="0" err="1"/>
              <a:t>ἔπεα</a:t>
            </a:r>
            <a:r>
              <a:rPr lang="el-GR" dirty="0"/>
              <a:t> πτερόεντα = λόγια που πετούν </a:t>
            </a:r>
          </a:p>
          <a:p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δὶς</a:t>
            </a:r>
            <a:r>
              <a:rPr lang="el-GR" dirty="0"/>
              <a:t> </a:t>
            </a:r>
            <a:r>
              <a:rPr lang="el-GR" dirty="0" err="1"/>
              <a:t>ἐξαμαρτεῖν</a:t>
            </a:r>
            <a:r>
              <a:rPr lang="el-GR" dirty="0"/>
              <a:t> </a:t>
            </a:r>
            <a:r>
              <a:rPr lang="el-GR" dirty="0" err="1"/>
              <a:t>οὐκ</a:t>
            </a:r>
            <a:r>
              <a:rPr lang="el-GR" dirty="0"/>
              <a:t> </a:t>
            </a:r>
            <a:r>
              <a:rPr lang="el-GR" dirty="0" err="1"/>
              <a:t>ἀνδρὸς</a:t>
            </a:r>
            <a:r>
              <a:rPr lang="el-GR" dirty="0"/>
              <a:t> </a:t>
            </a:r>
            <a:r>
              <a:rPr lang="el-GR" dirty="0" err="1"/>
              <a:t>σοφοῦ</a:t>
            </a:r>
            <a:r>
              <a:rPr lang="el-GR" dirty="0"/>
              <a:t> = το να κάνεις δυο φορές το ίδιο λάθος δε χαρακτηρίζει σοφό άνθρωπο </a:t>
            </a:r>
          </a:p>
          <a:p>
            <a:r>
              <a:rPr lang="el-GR" dirty="0" err="1"/>
              <a:t>εὕρηκα</a:t>
            </a:r>
            <a:r>
              <a:rPr lang="el-GR" dirty="0"/>
              <a:t>! </a:t>
            </a:r>
            <a:r>
              <a:rPr lang="el-GR" dirty="0" err="1"/>
              <a:t>εὕρηκα</a:t>
            </a:r>
            <a:r>
              <a:rPr lang="el-GR" dirty="0"/>
              <a:t>! = βρήκα, βρήκα </a:t>
            </a:r>
          </a:p>
          <a:p>
            <a:pPr lvl="2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l-GR" dirty="0" err="1"/>
              <a:t>εὖ</a:t>
            </a:r>
            <a:r>
              <a:rPr lang="el-GR" dirty="0"/>
              <a:t> </a:t>
            </a:r>
            <a:r>
              <a:rPr lang="el-GR" dirty="0" err="1"/>
              <a:t>ζῆν</a:t>
            </a:r>
            <a:r>
              <a:rPr lang="el-GR" dirty="0"/>
              <a:t> = ζωή με ηθικές και πνευματικές </a:t>
            </a:r>
            <a:r>
              <a:rPr lang="el-GR" dirty="0" smtClean="0"/>
              <a:t>αξίες</a:t>
            </a:r>
          </a:p>
          <a:p>
            <a:endParaRPr lang="el-GR" dirty="0"/>
          </a:p>
          <a:p>
            <a:r>
              <a:rPr lang="el-GR" dirty="0" err="1"/>
              <a:t>μολὼν</a:t>
            </a:r>
            <a:r>
              <a:rPr lang="el-GR" dirty="0"/>
              <a:t> </a:t>
            </a:r>
            <a:r>
              <a:rPr lang="el-GR" dirty="0" err="1"/>
              <a:t>λαβέ</a:t>
            </a:r>
            <a:r>
              <a:rPr lang="el-GR" dirty="0"/>
              <a:t> = έλα να τα πάρεις (τα όπλα) </a:t>
            </a:r>
            <a:endParaRPr lang="el-GR" dirty="0" smtClean="0"/>
          </a:p>
          <a:p>
            <a:endParaRPr lang="el-GR" dirty="0"/>
          </a:p>
          <a:p>
            <a:r>
              <a:rPr lang="el-GR" dirty="0" err="1"/>
              <a:t>μή</a:t>
            </a:r>
            <a:r>
              <a:rPr lang="el-GR" dirty="0"/>
              <a:t> μου </a:t>
            </a:r>
            <a:r>
              <a:rPr lang="el-GR" dirty="0" err="1"/>
              <a:t>ἅπτου</a:t>
            </a:r>
            <a:r>
              <a:rPr lang="el-GR" dirty="0"/>
              <a:t> = μη μ’ αγγίζεις </a:t>
            </a:r>
            <a:endParaRPr lang="el-GR" dirty="0" smtClean="0"/>
          </a:p>
          <a:p>
            <a:endParaRPr lang="el-GR" dirty="0"/>
          </a:p>
          <a:p>
            <a:r>
              <a:rPr lang="el-GR" dirty="0" err="1"/>
              <a:t>καινὰ</a:t>
            </a:r>
            <a:r>
              <a:rPr lang="el-GR" dirty="0"/>
              <a:t> δαιμόνια = νέες ιδέες 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στήλη </a:t>
            </a:r>
            <a:r>
              <a:rPr lang="el-GR" dirty="0" err="1"/>
              <a:t>ἅλατος</a:t>
            </a:r>
            <a:r>
              <a:rPr lang="el-GR" dirty="0"/>
              <a:t> = στήλη από αλάτι, ακίνητος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ἆρον</a:t>
            </a:r>
            <a:r>
              <a:rPr lang="el-GR" dirty="0"/>
              <a:t> </a:t>
            </a:r>
            <a:r>
              <a:rPr lang="el-GR" dirty="0" err="1"/>
              <a:t>ἆρον</a:t>
            </a:r>
            <a:r>
              <a:rPr lang="el-GR" dirty="0"/>
              <a:t> = πολύ βιαστικά </a:t>
            </a:r>
            <a:endParaRPr lang="el-GR" dirty="0" smtClean="0"/>
          </a:p>
          <a:p>
            <a:endParaRPr lang="el-GR" dirty="0"/>
          </a:p>
          <a:p>
            <a:r>
              <a:rPr lang="el-GR" dirty="0" err="1"/>
              <a:t>ἀπὸ</a:t>
            </a:r>
            <a:r>
              <a:rPr lang="el-GR" dirty="0"/>
              <a:t> </a:t>
            </a:r>
            <a:r>
              <a:rPr lang="el-GR" dirty="0" err="1"/>
              <a:t>μηχανῆς</a:t>
            </a:r>
            <a:r>
              <a:rPr lang="el-GR" dirty="0"/>
              <a:t> </a:t>
            </a:r>
            <a:r>
              <a:rPr lang="el-GR" dirty="0" err="1"/>
              <a:t>θεὸς</a:t>
            </a:r>
            <a:r>
              <a:rPr lang="el-GR" dirty="0"/>
              <a:t> = αυτό που γίνεται απρόσμενα 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γόρδιος </a:t>
            </a:r>
            <a:r>
              <a:rPr lang="el-GR" dirty="0" err="1"/>
              <a:t>δεσμὸς</a:t>
            </a:r>
            <a:r>
              <a:rPr lang="el-GR" dirty="0"/>
              <a:t> = ο δεσμός στο Γόρδιο, κάθε πρόβλημα που λύνεται δύσκολα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121</Words>
  <Application>Microsoft Office PowerPoint</Application>
  <PresentationFormat>Προβολή στην οθόνη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ΕΝΟΤΗΤΑ 1 </vt:lpstr>
      <vt:lpstr> νοῦς ὑγιὴς ἐν σώματι ὑγιεῖ = η πνευματική υγεία συνδέεται με την σωματική   εὖ ἀγωνίζεσθαι = το να αγωνίζεσαι όπως πρέπει   πὺξ λάξ = με γροθιές και με κλοτσιές   κύκνειον ᾆσμα = το τελευταίο έργο κάποιου δημιουργού   δημοσίᾳ δαπάνῃ = με έξοδα του κράτους </vt:lpstr>
      <vt:lpstr>Διαφάνεια 3</vt:lpstr>
      <vt:lpstr>Διαφάνεια 4</vt:lpstr>
      <vt:lpstr>Διαφάνεια 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ΕΝΟΤΗΤΑ 1 </dc:title>
  <dc:creator>roula</dc:creator>
  <cp:lastModifiedBy>roula</cp:lastModifiedBy>
  <cp:revision>3</cp:revision>
  <dcterms:created xsi:type="dcterms:W3CDTF">2024-11-14T17:44:59Z</dcterms:created>
  <dcterms:modified xsi:type="dcterms:W3CDTF">2024-11-14T17:52:37Z</dcterms:modified>
</cp:coreProperties>
</file>