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75" r:id="rId9"/>
    <p:sldId id="264" r:id="rId10"/>
    <p:sldId id="266" r:id="rId11"/>
    <p:sldId id="265" r:id="rId12"/>
    <p:sldId id="272" r:id="rId13"/>
    <p:sldId id="273" r:id="rId14"/>
    <p:sldId id="271" r:id="rId15"/>
    <p:sldId id="276" r:id="rId16"/>
    <p:sldId id="267" r:id="rId17"/>
    <p:sldId id="268" r:id="rId18"/>
    <p:sldId id="270" r:id="rId19"/>
    <p:sldId id="285" r:id="rId20"/>
    <p:sldId id="286" r:id="rId21"/>
    <p:sldId id="287" r:id="rId22"/>
    <p:sldId id="289" r:id="rId23"/>
    <p:sldId id="290" r:id="rId24"/>
    <p:sldId id="291" r:id="rId25"/>
    <p:sldId id="292" r:id="rId26"/>
    <p:sldId id="279" r:id="rId27"/>
    <p:sldId id="281" r:id="rId28"/>
    <p:sldId id="282" r:id="rId29"/>
    <p:sldId id="283" r:id="rId30"/>
    <p:sldId id="278" r:id="rId31"/>
    <p:sldId id="284" r:id="rId32"/>
    <p:sldId id="262" r:id="rId33"/>
    <p:sldId id="269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94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053AC-6319-486A-A248-D0A240234E67}" type="doc">
      <dgm:prSet loTypeId="urn:microsoft.com/office/officeart/2005/8/layout/radial6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l-GR"/>
        </a:p>
      </dgm:t>
    </dgm:pt>
    <dgm:pt modelId="{F617D795-B9B5-4035-B02A-DB0A3192D4CD}">
      <dgm:prSet phldrT="[Κείμενο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Μορφολογία </a:t>
          </a:r>
          <a:endParaRPr lang="el-GR" b="1" dirty="0">
            <a:solidFill>
              <a:schemeClr val="tx1"/>
            </a:solidFill>
          </a:endParaRPr>
        </a:p>
      </dgm:t>
    </dgm:pt>
    <dgm:pt modelId="{A0B2117C-9B15-400D-8C8E-7C9856583EE9}" type="parTrans" cxnId="{3D5D1D2F-ECE4-4BE1-9B8D-7BD3199B62DF}">
      <dgm:prSet/>
      <dgm:spPr/>
      <dgm:t>
        <a:bodyPr/>
        <a:lstStyle/>
        <a:p>
          <a:endParaRPr lang="el-GR"/>
        </a:p>
      </dgm:t>
    </dgm:pt>
    <dgm:pt modelId="{F3C83D08-6733-476B-913A-0747FDD39251}" type="sibTrans" cxnId="{3D5D1D2F-ECE4-4BE1-9B8D-7BD3199B62DF}">
      <dgm:prSet/>
      <dgm:spPr/>
      <dgm:t>
        <a:bodyPr/>
        <a:lstStyle/>
        <a:p>
          <a:endParaRPr lang="el-GR"/>
        </a:p>
      </dgm:t>
    </dgm:pt>
    <dgm:pt modelId="{EF1F24DB-3958-488B-91DB-D6055997BDFF}">
      <dgm:prSet phldrT="[Κείμενο]" custT="1"/>
      <dgm:spPr/>
      <dgm:t>
        <a:bodyPr/>
        <a:lstStyle/>
        <a:p>
          <a:r>
            <a:rPr lang="el-GR" sz="4000" dirty="0" smtClean="0">
              <a:solidFill>
                <a:schemeClr val="tx1"/>
              </a:solidFill>
            </a:rPr>
            <a:t>1</a:t>
          </a:r>
          <a:endParaRPr lang="el-GR" sz="4000" dirty="0">
            <a:solidFill>
              <a:schemeClr val="tx1"/>
            </a:solidFill>
          </a:endParaRPr>
        </a:p>
      </dgm:t>
    </dgm:pt>
    <dgm:pt modelId="{BA2E7499-A1C0-4329-8E56-FA4E24AE96A7}" type="parTrans" cxnId="{F15FAEB3-D9F2-41C6-BBD8-76E0B1BEAA4A}">
      <dgm:prSet/>
      <dgm:spPr/>
      <dgm:t>
        <a:bodyPr/>
        <a:lstStyle/>
        <a:p>
          <a:endParaRPr lang="el-GR"/>
        </a:p>
      </dgm:t>
    </dgm:pt>
    <dgm:pt modelId="{989C46B3-9A91-4C2E-97E1-9A8BC218D7AF}" type="sibTrans" cxnId="{F15FAEB3-D9F2-41C6-BBD8-76E0B1BEAA4A}">
      <dgm:prSet/>
      <dgm:spPr/>
      <dgm:t>
        <a:bodyPr/>
        <a:lstStyle/>
        <a:p>
          <a:endParaRPr lang="el-GR"/>
        </a:p>
      </dgm:t>
    </dgm:pt>
    <dgm:pt modelId="{A0B3359D-F41E-4413-B9B2-2F071E4FF612}">
      <dgm:prSet phldrT="[Κείμενο]" custT="1"/>
      <dgm:spPr/>
      <dgm:t>
        <a:bodyPr/>
        <a:lstStyle/>
        <a:p>
          <a:r>
            <a:rPr lang="el-GR" sz="4000" dirty="0" smtClean="0">
              <a:solidFill>
                <a:schemeClr val="tx1"/>
              </a:solidFill>
            </a:rPr>
            <a:t>2</a:t>
          </a:r>
          <a:endParaRPr lang="el-GR" sz="4000" dirty="0">
            <a:solidFill>
              <a:schemeClr val="tx1"/>
            </a:solidFill>
          </a:endParaRPr>
        </a:p>
      </dgm:t>
    </dgm:pt>
    <dgm:pt modelId="{88FC7418-E66A-4040-95E4-C4391C539855}" type="parTrans" cxnId="{0830C3BC-0770-4DBA-85FC-8BA31B51A4DC}">
      <dgm:prSet/>
      <dgm:spPr/>
      <dgm:t>
        <a:bodyPr/>
        <a:lstStyle/>
        <a:p>
          <a:endParaRPr lang="el-GR"/>
        </a:p>
      </dgm:t>
    </dgm:pt>
    <dgm:pt modelId="{F962F040-1E10-4AAD-ACC3-91ECB899BDCB}" type="sibTrans" cxnId="{0830C3BC-0770-4DBA-85FC-8BA31B51A4DC}">
      <dgm:prSet/>
      <dgm:spPr/>
      <dgm:t>
        <a:bodyPr/>
        <a:lstStyle/>
        <a:p>
          <a:endParaRPr lang="el-GR"/>
        </a:p>
      </dgm:t>
    </dgm:pt>
    <dgm:pt modelId="{6A8DA17D-4475-4CEE-A3BE-33D04988220A}">
      <dgm:prSet phldrT="[Κείμενο]" custT="1"/>
      <dgm:spPr/>
      <dgm:t>
        <a:bodyPr/>
        <a:lstStyle/>
        <a:p>
          <a:r>
            <a:rPr lang="el-GR" sz="4000" dirty="0" smtClean="0">
              <a:solidFill>
                <a:schemeClr val="tx1"/>
              </a:solidFill>
            </a:rPr>
            <a:t>3</a:t>
          </a:r>
          <a:endParaRPr lang="el-GR" sz="4000" dirty="0">
            <a:solidFill>
              <a:schemeClr val="tx1"/>
            </a:solidFill>
          </a:endParaRPr>
        </a:p>
      </dgm:t>
    </dgm:pt>
    <dgm:pt modelId="{F9DBD6ED-9663-401A-B4F7-75938D29C426}" type="parTrans" cxnId="{F4E8F83A-7D3A-4D3C-9A06-EC8C57E0D21E}">
      <dgm:prSet/>
      <dgm:spPr/>
      <dgm:t>
        <a:bodyPr/>
        <a:lstStyle/>
        <a:p>
          <a:endParaRPr lang="el-GR"/>
        </a:p>
      </dgm:t>
    </dgm:pt>
    <dgm:pt modelId="{898EB60F-976F-45C1-BB41-2F054C103CF2}" type="sibTrans" cxnId="{F4E8F83A-7D3A-4D3C-9A06-EC8C57E0D21E}">
      <dgm:prSet/>
      <dgm:spPr/>
      <dgm:t>
        <a:bodyPr/>
        <a:lstStyle/>
        <a:p>
          <a:endParaRPr lang="el-GR"/>
        </a:p>
      </dgm:t>
    </dgm:pt>
    <dgm:pt modelId="{13022F7A-6881-4DDC-8D1F-BE3216C63172}" type="pres">
      <dgm:prSet presAssocID="{AAB053AC-6319-486A-A248-D0A240234E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E5B7D4-FFC0-4AA6-9EE4-94C046897768}" type="pres">
      <dgm:prSet presAssocID="{F617D795-B9B5-4035-B02A-DB0A3192D4CD}" presName="centerShape" presStyleLbl="node0" presStyleIdx="0" presStyleCnt="1"/>
      <dgm:spPr/>
      <dgm:t>
        <a:bodyPr/>
        <a:lstStyle/>
        <a:p>
          <a:endParaRPr lang="el-GR"/>
        </a:p>
      </dgm:t>
    </dgm:pt>
    <dgm:pt modelId="{62F0B88E-35B3-43B0-A1AC-B7B311C6FE99}" type="pres">
      <dgm:prSet presAssocID="{EF1F24DB-3958-488B-91DB-D6055997BDFF}" presName="node" presStyleLbl="node1" presStyleIdx="0" presStyleCnt="3">
        <dgm:presLayoutVars>
          <dgm:bulletEnabled val="1"/>
        </dgm:presLayoutVars>
      </dgm:prSet>
      <dgm:spPr/>
    </dgm:pt>
    <dgm:pt modelId="{96EEFB65-6F87-47C0-A4A9-E20027431EAC}" type="pres">
      <dgm:prSet presAssocID="{EF1F24DB-3958-488B-91DB-D6055997BDFF}" presName="dummy" presStyleCnt="0"/>
      <dgm:spPr/>
    </dgm:pt>
    <dgm:pt modelId="{5A604653-1287-4763-9AD8-B8CC7E39A281}" type="pres">
      <dgm:prSet presAssocID="{989C46B3-9A91-4C2E-97E1-9A8BC218D7AF}" presName="sibTrans" presStyleLbl="sibTrans2D1" presStyleIdx="0" presStyleCnt="3"/>
      <dgm:spPr/>
    </dgm:pt>
    <dgm:pt modelId="{6D013037-F717-4C01-9E4C-8295983E61D3}" type="pres">
      <dgm:prSet presAssocID="{A0B3359D-F41E-4413-B9B2-2F071E4FF612}" presName="node" presStyleLbl="node1" presStyleIdx="1" presStyleCnt="3">
        <dgm:presLayoutVars>
          <dgm:bulletEnabled val="1"/>
        </dgm:presLayoutVars>
      </dgm:prSet>
      <dgm:spPr/>
    </dgm:pt>
    <dgm:pt modelId="{C2E890EB-E410-483D-A93F-49E201C5BF14}" type="pres">
      <dgm:prSet presAssocID="{A0B3359D-F41E-4413-B9B2-2F071E4FF612}" presName="dummy" presStyleCnt="0"/>
      <dgm:spPr/>
    </dgm:pt>
    <dgm:pt modelId="{A37D596C-985A-41AA-9754-3335230B79AB}" type="pres">
      <dgm:prSet presAssocID="{F962F040-1E10-4AAD-ACC3-91ECB899BDCB}" presName="sibTrans" presStyleLbl="sibTrans2D1" presStyleIdx="1" presStyleCnt="3"/>
      <dgm:spPr/>
    </dgm:pt>
    <dgm:pt modelId="{D9E5873D-C5E8-4588-BE9D-8E4F34397989}" type="pres">
      <dgm:prSet presAssocID="{6A8DA17D-4475-4CEE-A3BE-33D04988220A}" presName="node" presStyleLbl="node1" presStyleIdx="2" presStyleCnt="3">
        <dgm:presLayoutVars>
          <dgm:bulletEnabled val="1"/>
        </dgm:presLayoutVars>
      </dgm:prSet>
      <dgm:spPr/>
    </dgm:pt>
    <dgm:pt modelId="{22CCACC8-3F1B-4E12-8E3F-F6BA7804448A}" type="pres">
      <dgm:prSet presAssocID="{6A8DA17D-4475-4CEE-A3BE-33D04988220A}" presName="dummy" presStyleCnt="0"/>
      <dgm:spPr/>
    </dgm:pt>
    <dgm:pt modelId="{F1EC3770-0EC5-4645-842F-ED10CC5D6922}" type="pres">
      <dgm:prSet presAssocID="{898EB60F-976F-45C1-BB41-2F054C103CF2}" presName="sibTrans" presStyleLbl="sibTrans2D1" presStyleIdx="2" presStyleCnt="3"/>
      <dgm:spPr/>
    </dgm:pt>
  </dgm:ptLst>
  <dgm:cxnLst>
    <dgm:cxn modelId="{D43AEDC4-D0C4-4BC0-B1C3-133ED1209ABA}" type="presOf" srcId="{A0B3359D-F41E-4413-B9B2-2F071E4FF612}" destId="{6D013037-F717-4C01-9E4C-8295983E61D3}" srcOrd="0" destOrd="0" presId="urn:microsoft.com/office/officeart/2005/8/layout/radial6"/>
    <dgm:cxn modelId="{FE47EE54-CA6B-41A4-BF95-BE443D4655AF}" type="presOf" srcId="{EF1F24DB-3958-488B-91DB-D6055997BDFF}" destId="{62F0B88E-35B3-43B0-A1AC-B7B311C6FE99}" srcOrd="0" destOrd="0" presId="urn:microsoft.com/office/officeart/2005/8/layout/radial6"/>
    <dgm:cxn modelId="{FBF23AA1-6772-47AD-BC42-E24D41A440D8}" type="presOf" srcId="{6A8DA17D-4475-4CEE-A3BE-33D04988220A}" destId="{D9E5873D-C5E8-4588-BE9D-8E4F34397989}" srcOrd="0" destOrd="0" presId="urn:microsoft.com/office/officeart/2005/8/layout/radial6"/>
    <dgm:cxn modelId="{F15FAEB3-D9F2-41C6-BBD8-76E0B1BEAA4A}" srcId="{F617D795-B9B5-4035-B02A-DB0A3192D4CD}" destId="{EF1F24DB-3958-488B-91DB-D6055997BDFF}" srcOrd="0" destOrd="0" parTransId="{BA2E7499-A1C0-4329-8E56-FA4E24AE96A7}" sibTransId="{989C46B3-9A91-4C2E-97E1-9A8BC218D7AF}"/>
    <dgm:cxn modelId="{99E3E360-BA93-47A0-8BE1-09BE0AE46ED5}" type="presOf" srcId="{F962F040-1E10-4AAD-ACC3-91ECB899BDCB}" destId="{A37D596C-985A-41AA-9754-3335230B79AB}" srcOrd="0" destOrd="0" presId="urn:microsoft.com/office/officeart/2005/8/layout/radial6"/>
    <dgm:cxn modelId="{1BC328DB-D83D-4422-806A-548142FA8400}" type="presOf" srcId="{F617D795-B9B5-4035-B02A-DB0A3192D4CD}" destId="{A7E5B7D4-FFC0-4AA6-9EE4-94C046897768}" srcOrd="0" destOrd="0" presId="urn:microsoft.com/office/officeart/2005/8/layout/radial6"/>
    <dgm:cxn modelId="{E60E8C8F-4771-4ECC-8FEE-52C238E89B8B}" type="presOf" srcId="{989C46B3-9A91-4C2E-97E1-9A8BC218D7AF}" destId="{5A604653-1287-4763-9AD8-B8CC7E39A281}" srcOrd="0" destOrd="0" presId="urn:microsoft.com/office/officeart/2005/8/layout/radial6"/>
    <dgm:cxn modelId="{F4E8F83A-7D3A-4D3C-9A06-EC8C57E0D21E}" srcId="{F617D795-B9B5-4035-B02A-DB0A3192D4CD}" destId="{6A8DA17D-4475-4CEE-A3BE-33D04988220A}" srcOrd="2" destOrd="0" parTransId="{F9DBD6ED-9663-401A-B4F7-75938D29C426}" sibTransId="{898EB60F-976F-45C1-BB41-2F054C103CF2}"/>
    <dgm:cxn modelId="{CCDA0B52-A0E7-4F58-9C29-7D7ADB1C56AD}" type="presOf" srcId="{898EB60F-976F-45C1-BB41-2F054C103CF2}" destId="{F1EC3770-0EC5-4645-842F-ED10CC5D6922}" srcOrd="0" destOrd="0" presId="urn:microsoft.com/office/officeart/2005/8/layout/radial6"/>
    <dgm:cxn modelId="{BB6F76D2-D148-44D1-B97D-2E1784518D6E}" type="presOf" srcId="{AAB053AC-6319-486A-A248-D0A240234E67}" destId="{13022F7A-6881-4DDC-8D1F-BE3216C63172}" srcOrd="0" destOrd="0" presId="urn:microsoft.com/office/officeart/2005/8/layout/radial6"/>
    <dgm:cxn modelId="{0830C3BC-0770-4DBA-85FC-8BA31B51A4DC}" srcId="{F617D795-B9B5-4035-B02A-DB0A3192D4CD}" destId="{A0B3359D-F41E-4413-B9B2-2F071E4FF612}" srcOrd="1" destOrd="0" parTransId="{88FC7418-E66A-4040-95E4-C4391C539855}" sibTransId="{F962F040-1E10-4AAD-ACC3-91ECB899BDCB}"/>
    <dgm:cxn modelId="{3D5D1D2F-ECE4-4BE1-9B8D-7BD3199B62DF}" srcId="{AAB053AC-6319-486A-A248-D0A240234E67}" destId="{F617D795-B9B5-4035-B02A-DB0A3192D4CD}" srcOrd="0" destOrd="0" parTransId="{A0B2117C-9B15-400D-8C8E-7C9856583EE9}" sibTransId="{F3C83D08-6733-476B-913A-0747FDD39251}"/>
    <dgm:cxn modelId="{C3B3AE35-5DEE-43C4-B642-30C6C8C301E3}" type="presParOf" srcId="{13022F7A-6881-4DDC-8D1F-BE3216C63172}" destId="{A7E5B7D4-FFC0-4AA6-9EE4-94C046897768}" srcOrd="0" destOrd="0" presId="urn:microsoft.com/office/officeart/2005/8/layout/radial6"/>
    <dgm:cxn modelId="{B5AA8F48-BDA0-4815-B516-28796E2CB247}" type="presParOf" srcId="{13022F7A-6881-4DDC-8D1F-BE3216C63172}" destId="{62F0B88E-35B3-43B0-A1AC-B7B311C6FE99}" srcOrd="1" destOrd="0" presId="urn:microsoft.com/office/officeart/2005/8/layout/radial6"/>
    <dgm:cxn modelId="{91F41CFB-62B0-4531-AE6D-698DC93B0347}" type="presParOf" srcId="{13022F7A-6881-4DDC-8D1F-BE3216C63172}" destId="{96EEFB65-6F87-47C0-A4A9-E20027431EAC}" srcOrd="2" destOrd="0" presId="urn:microsoft.com/office/officeart/2005/8/layout/radial6"/>
    <dgm:cxn modelId="{DE71062B-916F-4C12-8E25-B1666825382E}" type="presParOf" srcId="{13022F7A-6881-4DDC-8D1F-BE3216C63172}" destId="{5A604653-1287-4763-9AD8-B8CC7E39A281}" srcOrd="3" destOrd="0" presId="urn:microsoft.com/office/officeart/2005/8/layout/radial6"/>
    <dgm:cxn modelId="{EDB32866-D7B2-4D90-866F-8E13CD2331B0}" type="presParOf" srcId="{13022F7A-6881-4DDC-8D1F-BE3216C63172}" destId="{6D013037-F717-4C01-9E4C-8295983E61D3}" srcOrd="4" destOrd="0" presId="urn:microsoft.com/office/officeart/2005/8/layout/radial6"/>
    <dgm:cxn modelId="{8CEC7051-9C0D-422D-A84F-59DFEAB86E88}" type="presParOf" srcId="{13022F7A-6881-4DDC-8D1F-BE3216C63172}" destId="{C2E890EB-E410-483D-A93F-49E201C5BF14}" srcOrd="5" destOrd="0" presId="urn:microsoft.com/office/officeart/2005/8/layout/radial6"/>
    <dgm:cxn modelId="{D84DCE5A-74A7-4275-BBB2-DB1E57C6A7B0}" type="presParOf" srcId="{13022F7A-6881-4DDC-8D1F-BE3216C63172}" destId="{A37D596C-985A-41AA-9754-3335230B79AB}" srcOrd="6" destOrd="0" presId="urn:microsoft.com/office/officeart/2005/8/layout/radial6"/>
    <dgm:cxn modelId="{E16D32C5-D23E-4D62-9469-EDDB4A09B6FA}" type="presParOf" srcId="{13022F7A-6881-4DDC-8D1F-BE3216C63172}" destId="{D9E5873D-C5E8-4588-BE9D-8E4F34397989}" srcOrd="7" destOrd="0" presId="urn:microsoft.com/office/officeart/2005/8/layout/radial6"/>
    <dgm:cxn modelId="{9DE674DB-DC02-4EDD-AF6C-740174CF7A90}" type="presParOf" srcId="{13022F7A-6881-4DDC-8D1F-BE3216C63172}" destId="{22CCACC8-3F1B-4E12-8E3F-F6BA7804448A}" srcOrd="8" destOrd="0" presId="urn:microsoft.com/office/officeart/2005/8/layout/radial6"/>
    <dgm:cxn modelId="{7F4CB7BF-291C-4EF4-BC6E-9CB5F16D42BE}" type="presParOf" srcId="{13022F7A-6881-4DDC-8D1F-BE3216C63172}" destId="{F1EC3770-0EC5-4645-842F-ED10CC5D6922}" srcOrd="9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0CA3D-14E7-4E8E-A872-66FFF1E9538A}" type="doc">
      <dgm:prSet loTypeId="urn:microsoft.com/office/officeart/2005/8/layout/equation2" loCatId="process" qsTypeId="urn:microsoft.com/office/officeart/2005/8/quickstyle/3d3" qsCatId="3D" csTypeId="urn:microsoft.com/office/officeart/2005/8/colors/accent2_4" csCatId="accent2" phldr="1"/>
      <dgm:spPr/>
    </dgm:pt>
    <dgm:pt modelId="{AB814E13-13C0-465F-A28D-5E8E351733DA}">
      <dgm:prSet phldrT="[Κείμενο]"/>
      <dgm:spPr/>
      <dgm:t>
        <a:bodyPr/>
        <a:lstStyle/>
        <a:p>
          <a:r>
            <a:rPr lang="el-GR" dirty="0" smtClean="0"/>
            <a:t>1</a:t>
          </a:r>
          <a:endParaRPr lang="el-GR" dirty="0"/>
        </a:p>
      </dgm:t>
    </dgm:pt>
    <dgm:pt modelId="{24343D27-6523-41D0-8070-D05BFC753272}" type="parTrans" cxnId="{7EFEF848-5619-4CE9-9630-DEC682DDAD89}">
      <dgm:prSet/>
      <dgm:spPr/>
      <dgm:t>
        <a:bodyPr/>
        <a:lstStyle/>
        <a:p>
          <a:endParaRPr lang="el-GR"/>
        </a:p>
      </dgm:t>
    </dgm:pt>
    <dgm:pt modelId="{A4F3E13B-E681-4D08-8643-E5611DC6A827}" type="sibTrans" cxnId="{7EFEF848-5619-4CE9-9630-DEC682DDAD89}">
      <dgm:prSet/>
      <dgm:spPr/>
      <dgm:t>
        <a:bodyPr/>
        <a:lstStyle/>
        <a:p>
          <a:endParaRPr lang="el-GR"/>
        </a:p>
      </dgm:t>
    </dgm:pt>
    <dgm:pt modelId="{A159A4CE-962B-4C93-A2C0-EE8FAD593ACC}">
      <dgm:prSet phldrT="[Κείμενο]"/>
      <dgm:spPr/>
      <dgm:t>
        <a:bodyPr/>
        <a:lstStyle/>
        <a:p>
          <a:r>
            <a:rPr lang="el-GR" dirty="0" smtClean="0"/>
            <a:t>2</a:t>
          </a:r>
          <a:endParaRPr lang="el-GR" dirty="0"/>
        </a:p>
      </dgm:t>
    </dgm:pt>
    <dgm:pt modelId="{F639ACC5-4584-467D-8BD6-A26652B62C0E}" type="parTrans" cxnId="{7FBD37C7-BF61-407E-9260-1355A453C2ED}">
      <dgm:prSet/>
      <dgm:spPr/>
      <dgm:t>
        <a:bodyPr/>
        <a:lstStyle/>
        <a:p>
          <a:endParaRPr lang="el-GR"/>
        </a:p>
      </dgm:t>
    </dgm:pt>
    <dgm:pt modelId="{773BD895-7CB8-4FB4-A4BB-69EFC0D7E76B}" type="sibTrans" cxnId="{7FBD37C7-BF61-407E-9260-1355A453C2ED}">
      <dgm:prSet/>
      <dgm:spPr/>
      <dgm:t>
        <a:bodyPr/>
        <a:lstStyle/>
        <a:p>
          <a:endParaRPr lang="el-GR"/>
        </a:p>
      </dgm:t>
    </dgm:pt>
    <dgm:pt modelId="{899491D5-1129-49A2-88FF-20E2CC3E640D}">
      <dgm:prSet phldrT="[Κείμενο]"/>
      <dgm:spPr/>
      <dgm:t>
        <a:bodyPr/>
        <a:lstStyle/>
        <a:p>
          <a:r>
            <a:rPr lang="el-GR" u="sng" dirty="0" smtClean="0">
              <a:solidFill>
                <a:schemeClr val="tx1"/>
              </a:solidFill>
            </a:rPr>
            <a:t>Καλλιέργεια:</a:t>
          </a:r>
        </a:p>
        <a:p>
          <a:r>
            <a:rPr lang="el-GR" dirty="0" smtClean="0">
              <a:solidFill>
                <a:schemeClr val="tx1"/>
              </a:solidFill>
            </a:rPr>
            <a:t>Θρεπτικά Υλικά</a:t>
          </a:r>
          <a:endParaRPr lang="el-GR" dirty="0">
            <a:solidFill>
              <a:schemeClr val="tx1"/>
            </a:solidFill>
          </a:endParaRPr>
        </a:p>
      </dgm:t>
    </dgm:pt>
    <dgm:pt modelId="{88C459EF-A8AC-42DE-BA79-8D7AFE572024}" type="parTrans" cxnId="{2847490E-155F-4A4A-88A8-E25F5E783100}">
      <dgm:prSet/>
      <dgm:spPr/>
      <dgm:t>
        <a:bodyPr/>
        <a:lstStyle/>
        <a:p>
          <a:endParaRPr lang="el-GR"/>
        </a:p>
      </dgm:t>
    </dgm:pt>
    <dgm:pt modelId="{BC74E47C-00BA-4243-9955-0F6CE8695333}" type="sibTrans" cxnId="{2847490E-155F-4A4A-88A8-E25F5E783100}">
      <dgm:prSet/>
      <dgm:spPr/>
      <dgm:t>
        <a:bodyPr/>
        <a:lstStyle/>
        <a:p>
          <a:endParaRPr lang="el-GR"/>
        </a:p>
      </dgm:t>
    </dgm:pt>
    <dgm:pt modelId="{EEE70E76-FC6A-411B-BFE3-DC10E00E0223}" type="pres">
      <dgm:prSet presAssocID="{8FE0CA3D-14E7-4E8E-A872-66FFF1E9538A}" presName="Name0" presStyleCnt="0">
        <dgm:presLayoutVars>
          <dgm:dir/>
          <dgm:resizeHandles val="exact"/>
        </dgm:presLayoutVars>
      </dgm:prSet>
      <dgm:spPr/>
    </dgm:pt>
    <dgm:pt modelId="{A9B71030-B155-4061-8B72-D4888B3BE4CD}" type="pres">
      <dgm:prSet presAssocID="{8FE0CA3D-14E7-4E8E-A872-66FFF1E9538A}" presName="vNodes" presStyleCnt="0"/>
      <dgm:spPr/>
    </dgm:pt>
    <dgm:pt modelId="{9E06C719-6ABB-418B-A04D-117AB620940B}" type="pres">
      <dgm:prSet presAssocID="{AB814E13-13C0-465F-A28D-5E8E351733DA}" presName="node" presStyleLbl="node1" presStyleIdx="0" presStyleCnt="3">
        <dgm:presLayoutVars>
          <dgm:bulletEnabled val="1"/>
        </dgm:presLayoutVars>
      </dgm:prSet>
      <dgm:spPr/>
    </dgm:pt>
    <dgm:pt modelId="{415BCEDC-0347-4030-AE34-5B723ED06691}" type="pres">
      <dgm:prSet presAssocID="{A4F3E13B-E681-4D08-8643-E5611DC6A827}" presName="spacerT" presStyleCnt="0"/>
      <dgm:spPr/>
    </dgm:pt>
    <dgm:pt modelId="{A34F80E3-D96E-48A3-AED1-B391409DE083}" type="pres">
      <dgm:prSet presAssocID="{A4F3E13B-E681-4D08-8643-E5611DC6A827}" presName="sibTrans" presStyleLbl="sibTrans2D1" presStyleIdx="0" presStyleCnt="2"/>
      <dgm:spPr/>
    </dgm:pt>
    <dgm:pt modelId="{9484A20C-A90E-4C19-80E6-C13585FAE22F}" type="pres">
      <dgm:prSet presAssocID="{A4F3E13B-E681-4D08-8643-E5611DC6A827}" presName="spacerB" presStyleCnt="0"/>
      <dgm:spPr/>
    </dgm:pt>
    <dgm:pt modelId="{91C9285A-6E50-4EAD-A529-3C20291C497C}" type="pres">
      <dgm:prSet presAssocID="{A159A4CE-962B-4C93-A2C0-EE8FAD593ACC}" presName="node" presStyleLbl="node1" presStyleIdx="1" presStyleCnt="3">
        <dgm:presLayoutVars>
          <dgm:bulletEnabled val="1"/>
        </dgm:presLayoutVars>
      </dgm:prSet>
      <dgm:spPr/>
    </dgm:pt>
    <dgm:pt modelId="{E357F400-78CB-40D7-AD2A-57935CAA178D}" type="pres">
      <dgm:prSet presAssocID="{8FE0CA3D-14E7-4E8E-A872-66FFF1E9538A}" presName="sibTransLast" presStyleLbl="sibTrans2D1" presStyleIdx="1" presStyleCnt="2" custAng="10800000"/>
      <dgm:spPr/>
    </dgm:pt>
    <dgm:pt modelId="{B53869B2-EB1E-4B4F-A472-77A26A0A18EF}" type="pres">
      <dgm:prSet presAssocID="{8FE0CA3D-14E7-4E8E-A872-66FFF1E9538A}" presName="connectorText" presStyleLbl="sibTrans2D1" presStyleIdx="1" presStyleCnt="2"/>
      <dgm:spPr/>
    </dgm:pt>
    <dgm:pt modelId="{B1098BAE-686B-45F9-BE4E-2A8149EA19AF}" type="pres">
      <dgm:prSet presAssocID="{8FE0CA3D-14E7-4E8E-A872-66FFF1E9538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D6DC227-B7D7-4D96-9F44-893F0504B192}" type="presOf" srcId="{8FE0CA3D-14E7-4E8E-A872-66FFF1E9538A}" destId="{EEE70E76-FC6A-411B-BFE3-DC10E00E0223}" srcOrd="0" destOrd="0" presId="urn:microsoft.com/office/officeart/2005/8/layout/equation2"/>
    <dgm:cxn modelId="{B01D2CC6-DF56-47DF-88C6-BC1A13B529A5}" type="presOf" srcId="{A159A4CE-962B-4C93-A2C0-EE8FAD593ACC}" destId="{91C9285A-6E50-4EAD-A529-3C20291C497C}" srcOrd="0" destOrd="0" presId="urn:microsoft.com/office/officeart/2005/8/layout/equation2"/>
    <dgm:cxn modelId="{ED5556CC-D7D4-4E09-81A3-F9D2B42B1F05}" type="presOf" srcId="{899491D5-1129-49A2-88FF-20E2CC3E640D}" destId="{B1098BAE-686B-45F9-BE4E-2A8149EA19AF}" srcOrd="0" destOrd="0" presId="urn:microsoft.com/office/officeart/2005/8/layout/equation2"/>
    <dgm:cxn modelId="{89F074E0-95D5-4E18-8B51-EFDA53A29ED3}" type="presOf" srcId="{773BD895-7CB8-4FB4-A4BB-69EFC0D7E76B}" destId="{E357F400-78CB-40D7-AD2A-57935CAA178D}" srcOrd="0" destOrd="0" presId="urn:microsoft.com/office/officeart/2005/8/layout/equation2"/>
    <dgm:cxn modelId="{7CEFB34B-0134-430B-BA5D-05954DD043E5}" type="presOf" srcId="{A4F3E13B-E681-4D08-8643-E5611DC6A827}" destId="{A34F80E3-D96E-48A3-AED1-B391409DE083}" srcOrd="0" destOrd="0" presId="urn:microsoft.com/office/officeart/2005/8/layout/equation2"/>
    <dgm:cxn modelId="{7972DE02-609F-46AF-B186-B311773EC497}" type="presOf" srcId="{773BD895-7CB8-4FB4-A4BB-69EFC0D7E76B}" destId="{B53869B2-EB1E-4B4F-A472-77A26A0A18EF}" srcOrd="1" destOrd="0" presId="urn:microsoft.com/office/officeart/2005/8/layout/equation2"/>
    <dgm:cxn modelId="{7EFEF848-5619-4CE9-9630-DEC682DDAD89}" srcId="{8FE0CA3D-14E7-4E8E-A872-66FFF1E9538A}" destId="{AB814E13-13C0-465F-A28D-5E8E351733DA}" srcOrd="0" destOrd="0" parTransId="{24343D27-6523-41D0-8070-D05BFC753272}" sibTransId="{A4F3E13B-E681-4D08-8643-E5611DC6A827}"/>
    <dgm:cxn modelId="{DA19A9FF-E5BC-4F8B-AECB-4E3109874097}" type="presOf" srcId="{AB814E13-13C0-465F-A28D-5E8E351733DA}" destId="{9E06C719-6ABB-418B-A04D-117AB620940B}" srcOrd="0" destOrd="0" presId="urn:microsoft.com/office/officeart/2005/8/layout/equation2"/>
    <dgm:cxn modelId="{7FBD37C7-BF61-407E-9260-1355A453C2ED}" srcId="{8FE0CA3D-14E7-4E8E-A872-66FFF1E9538A}" destId="{A159A4CE-962B-4C93-A2C0-EE8FAD593ACC}" srcOrd="1" destOrd="0" parTransId="{F639ACC5-4584-467D-8BD6-A26652B62C0E}" sibTransId="{773BD895-7CB8-4FB4-A4BB-69EFC0D7E76B}"/>
    <dgm:cxn modelId="{2847490E-155F-4A4A-88A8-E25F5E783100}" srcId="{8FE0CA3D-14E7-4E8E-A872-66FFF1E9538A}" destId="{899491D5-1129-49A2-88FF-20E2CC3E640D}" srcOrd="2" destOrd="0" parTransId="{88C459EF-A8AC-42DE-BA79-8D7AFE572024}" sibTransId="{BC74E47C-00BA-4243-9955-0F6CE8695333}"/>
    <dgm:cxn modelId="{7E9BC1C6-C0CD-4083-B558-9A63C07ACB6B}" type="presParOf" srcId="{EEE70E76-FC6A-411B-BFE3-DC10E00E0223}" destId="{A9B71030-B155-4061-8B72-D4888B3BE4CD}" srcOrd="0" destOrd="0" presId="urn:microsoft.com/office/officeart/2005/8/layout/equation2"/>
    <dgm:cxn modelId="{9834D12D-B0B7-4637-982E-36291D489C9B}" type="presParOf" srcId="{A9B71030-B155-4061-8B72-D4888B3BE4CD}" destId="{9E06C719-6ABB-418B-A04D-117AB620940B}" srcOrd="0" destOrd="0" presId="urn:microsoft.com/office/officeart/2005/8/layout/equation2"/>
    <dgm:cxn modelId="{5F98A097-6DAD-4392-A9E8-4E2298CB8CD1}" type="presParOf" srcId="{A9B71030-B155-4061-8B72-D4888B3BE4CD}" destId="{415BCEDC-0347-4030-AE34-5B723ED06691}" srcOrd="1" destOrd="0" presId="urn:microsoft.com/office/officeart/2005/8/layout/equation2"/>
    <dgm:cxn modelId="{34E4E3F1-5E41-4ED4-984C-DCE7EA1CB294}" type="presParOf" srcId="{A9B71030-B155-4061-8B72-D4888B3BE4CD}" destId="{A34F80E3-D96E-48A3-AED1-B391409DE083}" srcOrd="2" destOrd="0" presId="urn:microsoft.com/office/officeart/2005/8/layout/equation2"/>
    <dgm:cxn modelId="{75341D71-C893-4658-B32C-6486A165CD51}" type="presParOf" srcId="{A9B71030-B155-4061-8B72-D4888B3BE4CD}" destId="{9484A20C-A90E-4C19-80E6-C13585FAE22F}" srcOrd="3" destOrd="0" presId="urn:microsoft.com/office/officeart/2005/8/layout/equation2"/>
    <dgm:cxn modelId="{665EE024-B955-4C04-A084-BC032524D052}" type="presParOf" srcId="{A9B71030-B155-4061-8B72-D4888B3BE4CD}" destId="{91C9285A-6E50-4EAD-A529-3C20291C497C}" srcOrd="4" destOrd="0" presId="urn:microsoft.com/office/officeart/2005/8/layout/equation2"/>
    <dgm:cxn modelId="{8A8C2172-79C9-4E2A-A4CB-225910AC203B}" type="presParOf" srcId="{EEE70E76-FC6A-411B-BFE3-DC10E00E0223}" destId="{E357F400-78CB-40D7-AD2A-57935CAA178D}" srcOrd="1" destOrd="0" presId="urn:microsoft.com/office/officeart/2005/8/layout/equation2"/>
    <dgm:cxn modelId="{45D9A241-094C-45EF-B183-98324DB715D0}" type="presParOf" srcId="{E357F400-78CB-40D7-AD2A-57935CAA178D}" destId="{B53869B2-EB1E-4B4F-A472-77A26A0A18EF}" srcOrd="0" destOrd="0" presId="urn:microsoft.com/office/officeart/2005/8/layout/equation2"/>
    <dgm:cxn modelId="{D4D86366-B841-4B02-83AD-E3FD4BCA232E}" type="presParOf" srcId="{EEE70E76-FC6A-411B-BFE3-DC10E00E0223}" destId="{B1098BAE-686B-45F9-BE4E-2A8149EA19AF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AEADA-8C84-4F88-AD12-0B025C719701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85FDC7A5-DF79-40CE-91AD-B1969A217D55}">
      <dgm:prSet phldrT="[Κείμενο]"/>
      <dgm:spPr/>
      <dgm:t>
        <a:bodyPr/>
        <a:lstStyle/>
        <a:p>
          <a:r>
            <a:rPr lang="el-GR" u="sng" dirty="0" smtClean="0">
              <a:solidFill>
                <a:schemeClr val="tx1"/>
              </a:solidFill>
            </a:rPr>
            <a:t>Καλλιέργεια:</a:t>
          </a:r>
        </a:p>
        <a:p>
          <a:r>
            <a:rPr lang="el-GR" dirty="0" smtClean="0">
              <a:solidFill>
                <a:schemeClr val="tx1"/>
              </a:solidFill>
            </a:rPr>
            <a:t>Αποικίες</a:t>
          </a:r>
          <a:endParaRPr lang="el-GR" dirty="0">
            <a:solidFill>
              <a:schemeClr val="tx1"/>
            </a:solidFill>
          </a:endParaRPr>
        </a:p>
      </dgm:t>
    </dgm:pt>
    <dgm:pt modelId="{DB354650-1947-4569-83C3-52D044BBD88D}" type="parTrans" cxnId="{72A75D12-BFF8-49C4-BCA1-61D81B4FF7AD}">
      <dgm:prSet/>
      <dgm:spPr/>
    </dgm:pt>
    <dgm:pt modelId="{A354E8D0-2E18-4472-A5F1-D5C7EDCB9290}" type="sibTrans" cxnId="{72A75D12-BFF8-49C4-BCA1-61D81B4FF7AD}">
      <dgm:prSet/>
      <dgm:spPr/>
      <dgm:t>
        <a:bodyPr/>
        <a:lstStyle/>
        <a:p>
          <a:endParaRPr lang="el-GR"/>
        </a:p>
      </dgm:t>
    </dgm:pt>
    <dgm:pt modelId="{F7B36114-6767-4C17-9CBC-2F7E3C026A81}">
      <dgm:prSet phldrT="[Κείμενο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1</a:t>
          </a:r>
          <a:endParaRPr lang="el-GR" b="1" dirty="0">
            <a:solidFill>
              <a:schemeClr val="tx1"/>
            </a:solidFill>
          </a:endParaRPr>
        </a:p>
      </dgm:t>
    </dgm:pt>
    <dgm:pt modelId="{1FFB3FD0-7972-44AA-A72F-A758697AAA8C}" type="parTrans" cxnId="{6CACB189-1358-45B3-906B-02FB2C3779D0}">
      <dgm:prSet/>
      <dgm:spPr/>
    </dgm:pt>
    <dgm:pt modelId="{20B0CF12-E29F-46BD-8BDC-E8A99F58E263}" type="sibTrans" cxnId="{6CACB189-1358-45B3-906B-02FB2C3779D0}">
      <dgm:prSet/>
      <dgm:spPr/>
      <dgm:t>
        <a:bodyPr/>
        <a:lstStyle/>
        <a:p>
          <a:endParaRPr lang="el-GR"/>
        </a:p>
      </dgm:t>
    </dgm:pt>
    <dgm:pt modelId="{BCA26930-76FE-4F91-86FF-2F814A7F64DE}" type="pres">
      <dgm:prSet presAssocID="{B5FAEADA-8C84-4F88-AD12-0B025C719701}" presName="linearFlow" presStyleCnt="0">
        <dgm:presLayoutVars>
          <dgm:resizeHandles val="exact"/>
        </dgm:presLayoutVars>
      </dgm:prSet>
      <dgm:spPr/>
    </dgm:pt>
    <dgm:pt modelId="{18F4D919-CFCD-4E98-A375-F4996AA0F069}" type="pres">
      <dgm:prSet presAssocID="{85FDC7A5-DF79-40CE-91AD-B1969A217D5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044BF5-9EAA-4889-9CCF-EE6442C468D4}" type="pres">
      <dgm:prSet presAssocID="{A354E8D0-2E18-4472-A5F1-D5C7EDCB9290}" presName="sibTrans" presStyleLbl="sibTrans2D1" presStyleIdx="0" presStyleCnt="1"/>
      <dgm:spPr/>
    </dgm:pt>
    <dgm:pt modelId="{BB24F659-6863-4610-AA42-E74F96CCA908}" type="pres">
      <dgm:prSet presAssocID="{A354E8D0-2E18-4472-A5F1-D5C7EDCB9290}" presName="connectorText" presStyleLbl="sibTrans2D1" presStyleIdx="0" presStyleCnt="1"/>
      <dgm:spPr/>
    </dgm:pt>
    <dgm:pt modelId="{6BDED66F-5183-4769-81EF-2C7371ACED78}" type="pres">
      <dgm:prSet presAssocID="{F7B36114-6767-4C17-9CBC-2F7E3C026A81}" presName="node" presStyleLbl="node1" presStyleIdx="1" presStyleCnt="2">
        <dgm:presLayoutVars>
          <dgm:bulletEnabled val="1"/>
        </dgm:presLayoutVars>
      </dgm:prSet>
      <dgm:spPr/>
    </dgm:pt>
  </dgm:ptLst>
  <dgm:cxnLst>
    <dgm:cxn modelId="{72A75D12-BFF8-49C4-BCA1-61D81B4FF7AD}" srcId="{B5FAEADA-8C84-4F88-AD12-0B025C719701}" destId="{85FDC7A5-DF79-40CE-91AD-B1969A217D55}" srcOrd="0" destOrd="0" parTransId="{DB354650-1947-4569-83C3-52D044BBD88D}" sibTransId="{A354E8D0-2E18-4472-A5F1-D5C7EDCB9290}"/>
    <dgm:cxn modelId="{3536584B-4EE4-4E11-9E80-9EB36676A99D}" type="presOf" srcId="{A354E8D0-2E18-4472-A5F1-D5C7EDCB9290}" destId="{BB24F659-6863-4610-AA42-E74F96CCA908}" srcOrd="1" destOrd="0" presId="urn:microsoft.com/office/officeart/2005/8/layout/process2"/>
    <dgm:cxn modelId="{6CACB189-1358-45B3-906B-02FB2C3779D0}" srcId="{B5FAEADA-8C84-4F88-AD12-0B025C719701}" destId="{F7B36114-6767-4C17-9CBC-2F7E3C026A81}" srcOrd="1" destOrd="0" parTransId="{1FFB3FD0-7972-44AA-A72F-A758697AAA8C}" sibTransId="{20B0CF12-E29F-46BD-8BDC-E8A99F58E263}"/>
    <dgm:cxn modelId="{4020B478-F577-4988-A10D-A593BC3B3483}" type="presOf" srcId="{85FDC7A5-DF79-40CE-91AD-B1969A217D55}" destId="{18F4D919-CFCD-4E98-A375-F4996AA0F069}" srcOrd="0" destOrd="0" presId="urn:microsoft.com/office/officeart/2005/8/layout/process2"/>
    <dgm:cxn modelId="{6DEFC81B-B058-4EB0-AFF4-3962B106E741}" type="presOf" srcId="{B5FAEADA-8C84-4F88-AD12-0B025C719701}" destId="{BCA26930-76FE-4F91-86FF-2F814A7F64DE}" srcOrd="0" destOrd="0" presId="urn:microsoft.com/office/officeart/2005/8/layout/process2"/>
    <dgm:cxn modelId="{F6210D38-60A4-44E6-9E98-E133AE894DD6}" type="presOf" srcId="{F7B36114-6767-4C17-9CBC-2F7E3C026A81}" destId="{6BDED66F-5183-4769-81EF-2C7371ACED78}" srcOrd="0" destOrd="0" presId="urn:microsoft.com/office/officeart/2005/8/layout/process2"/>
    <dgm:cxn modelId="{077F6A1A-E9BA-41D9-8168-02F028E05449}" type="presOf" srcId="{A354E8D0-2E18-4472-A5F1-D5C7EDCB9290}" destId="{35044BF5-9EAA-4889-9CCF-EE6442C468D4}" srcOrd="0" destOrd="0" presId="urn:microsoft.com/office/officeart/2005/8/layout/process2"/>
    <dgm:cxn modelId="{4E732662-DDCC-4915-9DDA-1B8F9AB33067}" type="presParOf" srcId="{BCA26930-76FE-4F91-86FF-2F814A7F64DE}" destId="{18F4D919-CFCD-4E98-A375-F4996AA0F069}" srcOrd="0" destOrd="0" presId="urn:microsoft.com/office/officeart/2005/8/layout/process2"/>
    <dgm:cxn modelId="{1811DC37-C4B3-4CCA-9CD8-ABAE7CC67EF1}" type="presParOf" srcId="{BCA26930-76FE-4F91-86FF-2F814A7F64DE}" destId="{35044BF5-9EAA-4889-9CCF-EE6442C468D4}" srcOrd="1" destOrd="0" presId="urn:microsoft.com/office/officeart/2005/8/layout/process2"/>
    <dgm:cxn modelId="{72386B6D-EADC-4FCB-9CF4-F5788BA5C8CE}" type="presParOf" srcId="{35044BF5-9EAA-4889-9CCF-EE6442C468D4}" destId="{BB24F659-6863-4610-AA42-E74F96CCA908}" srcOrd="0" destOrd="0" presId="urn:microsoft.com/office/officeart/2005/8/layout/process2"/>
    <dgm:cxn modelId="{565D0D97-6C23-420D-8AF7-224345883142}" type="presParOf" srcId="{BCA26930-76FE-4F91-86FF-2F814A7F64DE}" destId="{6BDED66F-5183-4769-81EF-2C7371ACED78}" srcOrd="2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053AC-6319-486A-A248-D0A240234E67}" type="doc">
      <dgm:prSet loTypeId="urn:microsoft.com/office/officeart/2005/8/layout/radial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F617D795-B9B5-4035-B02A-DB0A3192D4CD}">
      <dgm:prSet phldrT="[Κείμενο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Βιοχημικές Ιδιότητες </a:t>
          </a:r>
          <a:endParaRPr lang="el-GR" b="1" dirty="0">
            <a:solidFill>
              <a:schemeClr val="tx1"/>
            </a:solidFill>
          </a:endParaRPr>
        </a:p>
      </dgm:t>
    </dgm:pt>
    <dgm:pt modelId="{A0B2117C-9B15-400D-8C8E-7C9856583EE9}" type="parTrans" cxnId="{3D5D1D2F-ECE4-4BE1-9B8D-7BD3199B62DF}">
      <dgm:prSet/>
      <dgm:spPr/>
      <dgm:t>
        <a:bodyPr/>
        <a:lstStyle/>
        <a:p>
          <a:endParaRPr lang="el-GR"/>
        </a:p>
      </dgm:t>
    </dgm:pt>
    <dgm:pt modelId="{F3C83D08-6733-476B-913A-0747FDD39251}" type="sibTrans" cxnId="{3D5D1D2F-ECE4-4BE1-9B8D-7BD3199B62DF}">
      <dgm:prSet/>
      <dgm:spPr/>
      <dgm:t>
        <a:bodyPr/>
        <a:lstStyle/>
        <a:p>
          <a:endParaRPr lang="el-GR"/>
        </a:p>
      </dgm:t>
    </dgm:pt>
    <dgm:pt modelId="{EF1F24DB-3958-488B-91DB-D6055997BDFF}">
      <dgm:prSet phldrT="[Κείμενο]" custT="1"/>
      <dgm:spPr/>
      <dgm:t>
        <a:bodyPr/>
        <a:lstStyle/>
        <a:p>
          <a:r>
            <a:rPr lang="el-GR" sz="4000" smtClean="0"/>
            <a:t>1</a:t>
          </a:r>
          <a:endParaRPr lang="el-GR" sz="4000" dirty="0"/>
        </a:p>
      </dgm:t>
    </dgm:pt>
    <dgm:pt modelId="{BA2E7499-A1C0-4329-8E56-FA4E24AE96A7}" type="parTrans" cxnId="{F15FAEB3-D9F2-41C6-BBD8-76E0B1BEAA4A}">
      <dgm:prSet/>
      <dgm:spPr/>
      <dgm:t>
        <a:bodyPr/>
        <a:lstStyle/>
        <a:p>
          <a:endParaRPr lang="el-GR"/>
        </a:p>
      </dgm:t>
    </dgm:pt>
    <dgm:pt modelId="{989C46B3-9A91-4C2E-97E1-9A8BC218D7AF}" type="sibTrans" cxnId="{F15FAEB3-D9F2-41C6-BBD8-76E0B1BEAA4A}">
      <dgm:prSet/>
      <dgm:spPr/>
      <dgm:t>
        <a:bodyPr/>
        <a:lstStyle/>
        <a:p>
          <a:endParaRPr lang="el-GR"/>
        </a:p>
      </dgm:t>
    </dgm:pt>
    <dgm:pt modelId="{A0B3359D-F41E-4413-B9B2-2F071E4FF612}">
      <dgm:prSet phldrT="[Κείμενο]" custT="1"/>
      <dgm:spPr/>
      <dgm:t>
        <a:bodyPr/>
        <a:lstStyle/>
        <a:p>
          <a:r>
            <a:rPr lang="el-GR" sz="4000" smtClean="0"/>
            <a:t>2</a:t>
          </a:r>
          <a:endParaRPr lang="el-GR" sz="4000" dirty="0"/>
        </a:p>
      </dgm:t>
    </dgm:pt>
    <dgm:pt modelId="{88FC7418-E66A-4040-95E4-C4391C539855}" type="parTrans" cxnId="{0830C3BC-0770-4DBA-85FC-8BA31B51A4DC}">
      <dgm:prSet/>
      <dgm:spPr/>
      <dgm:t>
        <a:bodyPr/>
        <a:lstStyle/>
        <a:p>
          <a:endParaRPr lang="el-GR"/>
        </a:p>
      </dgm:t>
    </dgm:pt>
    <dgm:pt modelId="{F962F040-1E10-4AAD-ACC3-91ECB899BDCB}" type="sibTrans" cxnId="{0830C3BC-0770-4DBA-85FC-8BA31B51A4DC}">
      <dgm:prSet/>
      <dgm:spPr/>
      <dgm:t>
        <a:bodyPr/>
        <a:lstStyle/>
        <a:p>
          <a:endParaRPr lang="el-GR"/>
        </a:p>
      </dgm:t>
    </dgm:pt>
    <dgm:pt modelId="{6A8DA17D-4475-4CEE-A3BE-33D04988220A}">
      <dgm:prSet phldrT="[Κείμενο]" custT="1"/>
      <dgm:spPr/>
      <dgm:t>
        <a:bodyPr/>
        <a:lstStyle/>
        <a:p>
          <a:r>
            <a:rPr lang="el-GR" sz="4000" smtClean="0"/>
            <a:t>3</a:t>
          </a:r>
          <a:endParaRPr lang="el-GR" sz="4000" dirty="0"/>
        </a:p>
      </dgm:t>
    </dgm:pt>
    <dgm:pt modelId="{F9DBD6ED-9663-401A-B4F7-75938D29C426}" type="parTrans" cxnId="{F4E8F83A-7D3A-4D3C-9A06-EC8C57E0D21E}">
      <dgm:prSet/>
      <dgm:spPr/>
      <dgm:t>
        <a:bodyPr/>
        <a:lstStyle/>
        <a:p>
          <a:endParaRPr lang="el-GR"/>
        </a:p>
      </dgm:t>
    </dgm:pt>
    <dgm:pt modelId="{898EB60F-976F-45C1-BB41-2F054C103CF2}" type="sibTrans" cxnId="{F4E8F83A-7D3A-4D3C-9A06-EC8C57E0D21E}">
      <dgm:prSet/>
      <dgm:spPr/>
      <dgm:t>
        <a:bodyPr/>
        <a:lstStyle/>
        <a:p>
          <a:endParaRPr lang="el-GR"/>
        </a:p>
      </dgm:t>
    </dgm:pt>
    <dgm:pt modelId="{13022F7A-6881-4DDC-8D1F-BE3216C63172}" type="pres">
      <dgm:prSet presAssocID="{AAB053AC-6319-486A-A248-D0A240234E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E5B7D4-FFC0-4AA6-9EE4-94C046897768}" type="pres">
      <dgm:prSet presAssocID="{F617D795-B9B5-4035-B02A-DB0A3192D4CD}" presName="centerShape" presStyleLbl="node0" presStyleIdx="0" presStyleCnt="1"/>
      <dgm:spPr/>
      <dgm:t>
        <a:bodyPr/>
        <a:lstStyle/>
        <a:p>
          <a:endParaRPr lang="el-GR"/>
        </a:p>
      </dgm:t>
    </dgm:pt>
    <dgm:pt modelId="{62F0B88E-35B3-43B0-A1AC-B7B311C6FE99}" type="pres">
      <dgm:prSet presAssocID="{EF1F24DB-3958-488B-91DB-D6055997BDFF}" presName="node" presStyleLbl="node1" presStyleIdx="0" presStyleCnt="3">
        <dgm:presLayoutVars>
          <dgm:bulletEnabled val="1"/>
        </dgm:presLayoutVars>
      </dgm:prSet>
      <dgm:spPr/>
    </dgm:pt>
    <dgm:pt modelId="{96EEFB65-6F87-47C0-A4A9-E20027431EAC}" type="pres">
      <dgm:prSet presAssocID="{EF1F24DB-3958-488B-91DB-D6055997BDFF}" presName="dummy" presStyleCnt="0"/>
      <dgm:spPr/>
    </dgm:pt>
    <dgm:pt modelId="{5A604653-1287-4763-9AD8-B8CC7E39A281}" type="pres">
      <dgm:prSet presAssocID="{989C46B3-9A91-4C2E-97E1-9A8BC218D7AF}" presName="sibTrans" presStyleLbl="sibTrans2D1" presStyleIdx="0" presStyleCnt="3"/>
      <dgm:spPr/>
    </dgm:pt>
    <dgm:pt modelId="{6D013037-F717-4C01-9E4C-8295983E61D3}" type="pres">
      <dgm:prSet presAssocID="{A0B3359D-F41E-4413-B9B2-2F071E4FF612}" presName="node" presStyleLbl="node1" presStyleIdx="1" presStyleCnt="3">
        <dgm:presLayoutVars>
          <dgm:bulletEnabled val="1"/>
        </dgm:presLayoutVars>
      </dgm:prSet>
      <dgm:spPr/>
    </dgm:pt>
    <dgm:pt modelId="{C2E890EB-E410-483D-A93F-49E201C5BF14}" type="pres">
      <dgm:prSet presAssocID="{A0B3359D-F41E-4413-B9B2-2F071E4FF612}" presName="dummy" presStyleCnt="0"/>
      <dgm:spPr/>
    </dgm:pt>
    <dgm:pt modelId="{A37D596C-985A-41AA-9754-3335230B79AB}" type="pres">
      <dgm:prSet presAssocID="{F962F040-1E10-4AAD-ACC3-91ECB899BDCB}" presName="sibTrans" presStyleLbl="sibTrans2D1" presStyleIdx="1" presStyleCnt="3"/>
      <dgm:spPr/>
    </dgm:pt>
    <dgm:pt modelId="{D9E5873D-C5E8-4588-BE9D-8E4F34397989}" type="pres">
      <dgm:prSet presAssocID="{6A8DA17D-4475-4CEE-A3BE-33D04988220A}" presName="node" presStyleLbl="node1" presStyleIdx="2" presStyleCnt="3">
        <dgm:presLayoutVars>
          <dgm:bulletEnabled val="1"/>
        </dgm:presLayoutVars>
      </dgm:prSet>
      <dgm:spPr/>
    </dgm:pt>
    <dgm:pt modelId="{22CCACC8-3F1B-4E12-8E3F-F6BA7804448A}" type="pres">
      <dgm:prSet presAssocID="{6A8DA17D-4475-4CEE-A3BE-33D04988220A}" presName="dummy" presStyleCnt="0"/>
      <dgm:spPr/>
    </dgm:pt>
    <dgm:pt modelId="{F1EC3770-0EC5-4645-842F-ED10CC5D6922}" type="pres">
      <dgm:prSet presAssocID="{898EB60F-976F-45C1-BB41-2F054C103CF2}" presName="sibTrans" presStyleLbl="sibTrans2D1" presStyleIdx="2" presStyleCnt="3"/>
      <dgm:spPr/>
    </dgm:pt>
  </dgm:ptLst>
  <dgm:cxnLst>
    <dgm:cxn modelId="{A5CADCDD-93DB-46F7-85D1-34BA5D2201AD}" type="presOf" srcId="{A0B3359D-F41E-4413-B9B2-2F071E4FF612}" destId="{6D013037-F717-4C01-9E4C-8295983E61D3}" srcOrd="0" destOrd="0" presId="urn:microsoft.com/office/officeart/2005/8/layout/radial6"/>
    <dgm:cxn modelId="{F4E8F83A-7D3A-4D3C-9A06-EC8C57E0D21E}" srcId="{F617D795-B9B5-4035-B02A-DB0A3192D4CD}" destId="{6A8DA17D-4475-4CEE-A3BE-33D04988220A}" srcOrd="2" destOrd="0" parTransId="{F9DBD6ED-9663-401A-B4F7-75938D29C426}" sibTransId="{898EB60F-976F-45C1-BB41-2F054C103CF2}"/>
    <dgm:cxn modelId="{65B4DBAD-30B8-40D4-A148-F77E643D99D8}" type="presOf" srcId="{898EB60F-976F-45C1-BB41-2F054C103CF2}" destId="{F1EC3770-0EC5-4645-842F-ED10CC5D6922}" srcOrd="0" destOrd="0" presId="urn:microsoft.com/office/officeart/2005/8/layout/radial6"/>
    <dgm:cxn modelId="{8479C1DE-D66B-45F3-ABDD-9B772B2E45ED}" type="presOf" srcId="{F962F040-1E10-4AAD-ACC3-91ECB899BDCB}" destId="{A37D596C-985A-41AA-9754-3335230B79AB}" srcOrd="0" destOrd="0" presId="urn:microsoft.com/office/officeart/2005/8/layout/radial6"/>
    <dgm:cxn modelId="{F15FAEB3-D9F2-41C6-BBD8-76E0B1BEAA4A}" srcId="{F617D795-B9B5-4035-B02A-DB0A3192D4CD}" destId="{EF1F24DB-3958-488B-91DB-D6055997BDFF}" srcOrd="0" destOrd="0" parTransId="{BA2E7499-A1C0-4329-8E56-FA4E24AE96A7}" sibTransId="{989C46B3-9A91-4C2E-97E1-9A8BC218D7AF}"/>
    <dgm:cxn modelId="{2BBF0C9D-2D70-442D-BF82-FAC6C2B6BF31}" type="presOf" srcId="{989C46B3-9A91-4C2E-97E1-9A8BC218D7AF}" destId="{5A604653-1287-4763-9AD8-B8CC7E39A281}" srcOrd="0" destOrd="0" presId="urn:microsoft.com/office/officeart/2005/8/layout/radial6"/>
    <dgm:cxn modelId="{D379F343-83AC-418C-935D-0D0D7C68618A}" type="presOf" srcId="{EF1F24DB-3958-488B-91DB-D6055997BDFF}" destId="{62F0B88E-35B3-43B0-A1AC-B7B311C6FE99}" srcOrd="0" destOrd="0" presId="urn:microsoft.com/office/officeart/2005/8/layout/radial6"/>
    <dgm:cxn modelId="{8CE48610-2E0C-422B-A5EE-1ED9A966D8B3}" type="presOf" srcId="{F617D795-B9B5-4035-B02A-DB0A3192D4CD}" destId="{A7E5B7D4-FFC0-4AA6-9EE4-94C046897768}" srcOrd="0" destOrd="0" presId="urn:microsoft.com/office/officeart/2005/8/layout/radial6"/>
    <dgm:cxn modelId="{1A69C2B4-6B05-40E3-B593-6C9088493D72}" type="presOf" srcId="{AAB053AC-6319-486A-A248-D0A240234E67}" destId="{13022F7A-6881-4DDC-8D1F-BE3216C63172}" srcOrd="0" destOrd="0" presId="urn:microsoft.com/office/officeart/2005/8/layout/radial6"/>
    <dgm:cxn modelId="{0830C3BC-0770-4DBA-85FC-8BA31B51A4DC}" srcId="{F617D795-B9B5-4035-B02A-DB0A3192D4CD}" destId="{A0B3359D-F41E-4413-B9B2-2F071E4FF612}" srcOrd="1" destOrd="0" parTransId="{88FC7418-E66A-4040-95E4-C4391C539855}" sibTransId="{F962F040-1E10-4AAD-ACC3-91ECB899BDCB}"/>
    <dgm:cxn modelId="{3D5D1D2F-ECE4-4BE1-9B8D-7BD3199B62DF}" srcId="{AAB053AC-6319-486A-A248-D0A240234E67}" destId="{F617D795-B9B5-4035-B02A-DB0A3192D4CD}" srcOrd="0" destOrd="0" parTransId="{A0B2117C-9B15-400D-8C8E-7C9856583EE9}" sibTransId="{F3C83D08-6733-476B-913A-0747FDD39251}"/>
    <dgm:cxn modelId="{5BF3C630-3B29-41DF-8EB8-1497E111E7AC}" type="presOf" srcId="{6A8DA17D-4475-4CEE-A3BE-33D04988220A}" destId="{D9E5873D-C5E8-4588-BE9D-8E4F34397989}" srcOrd="0" destOrd="0" presId="urn:microsoft.com/office/officeart/2005/8/layout/radial6"/>
    <dgm:cxn modelId="{838B2847-C15F-4671-94FB-A81AF3B852E6}" type="presParOf" srcId="{13022F7A-6881-4DDC-8D1F-BE3216C63172}" destId="{A7E5B7D4-FFC0-4AA6-9EE4-94C046897768}" srcOrd="0" destOrd="0" presId="urn:microsoft.com/office/officeart/2005/8/layout/radial6"/>
    <dgm:cxn modelId="{7B270EB6-7832-482E-BD64-FB1E83C4ACA0}" type="presParOf" srcId="{13022F7A-6881-4DDC-8D1F-BE3216C63172}" destId="{62F0B88E-35B3-43B0-A1AC-B7B311C6FE99}" srcOrd="1" destOrd="0" presId="urn:microsoft.com/office/officeart/2005/8/layout/radial6"/>
    <dgm:cxn modelId="{C968A6C0-7257-49F7-AE7A-D7B3663C778B}" type="presParOf" srcId="{13022F7A-6881-4DDC-8D1F-BE3216C63172}" destId="{96EEFB65-6F87-47C0-A4A9-E20027431EAC}" srcOrd="2" destOrd="0" presId="urn:microsoft.com/office/officeart/2005/8/layout/radial6"/>
    <dgm:cxn modelId="{315E85B2-9756-4EE7-8E85-ED15176A9739}" type="presParOf" srcId="{13022F7A-6881-4DDC-8D1F-BE3216C63172}" destId="{5A604653-1287-4763-9AD8-B8CC7E39A281}" srcOrd="3" destOrd="0" presId="urn:microsoft.com/office/officeart/2005/8/layout/radial6"/>
    <dgm:cxn modelId="{DFEF3985-B7BA-44FA-88EA-E692577E2436}" type="presParOf" srcId="{13022F7A-6881-4DDC-8D1F-BE3216C63172}" destId="{6D013037-F717-4C01-9E4C-8295983E61D3}" srcOrd="4" destOrd="0" presId="urn:microsoft.com/office/officeart/2005/8/layout/radial6"/>
    <dgm:cxn modelId="{72E63A0D-47CF-40D1-BCEE-355229BFE2C1}" type="presParOf" srcId="{13022F7A-6881-4DDC-8D1F-BE3216C63172}" destId="{C2E890EB-E410-483D-A93F-49E201C5BF14}" srcOrd="5" destOrd="0" presId="urn:microsoft.com/office/officeart/2005/8/layout/radial6"/>
    <dgm:cxn modelId="{F744F3BF-A408-4AEB-BF3A-DAA4830C461D}" type="presParOf" srcId="{13022F7A-6881-4DDC-8D1F-BE3216C63172}" destId="{A37D596C-985A-41AA-9754-3335230B79AB}" srcOrd="6" destOrd="0" presId="urn:microsoft.com/office/officeart/2005/8/layout/radial6"/>
    <dgm:cxn modelId="{50F895D0-5003-482B-88F1-DEE257EF4EE5}" type="presParOf" srcId="{13022F7A-6881-4DDC-8D1F-BE3216C63172}" destId="{D9E5873D-C5E8-4588-BE9D-8E4F34397989}" srcOrd="7" destOrd="0" presId="urn:microsoft.com/office/officeart/2005/8/layout/radial6"/>
    <dgm:cxn modelId="{60BD6DAA-9372-412C-BDF6-A990F2D690AC}" type="presParOf" srcId="{13022F7A-6881-4DDC-8D1F-BE3216C63172}" destId="{22CCACC8-3F1B-4E12-8E3F-F6BA7804448A}" srcOrd="8" destOrd="0" presId="urn:microsoft.com/office/officeart/2005/8/layout/radial6"/>
    <dgm:cxn modelId="{FC133994-2AF0-45A6-BC2B-11A4FDAB072D}" type="presParOf" srcId="{13022F7A-6881-4DDC-8D1F-BE3216C63172}" destId="{F1EC3770-0EC5-4645-842F-ED10CC5D6922}" srcOrd="9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17EEBE-7EE2-4724-88AE-3D99FD737B56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255ABFA-F973-43A2-843B-BDC20E866479}">
      <dgm:prSet phldrT="[Κείμενο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Παθογόνος Δράση </a:t>
          </a:r>
          <a:endParaRPr lang="el-GR" b="1" dirty="0">
            <a:solidFill>
              <a:schemeClr val="tx1"/>
            </a:solidFill>
          </a:endParaRPr>
        </a:p>
      </dgm:t>
    </dgm:pt>
    <dgm:pt modelId="{3E03340C-7B9E-4A69-91DB-1551BE811D9E}" type="parTrans" cxnId="{D4D966FD-BBAD-4C16-BA65-A6056A75C2FE}">
      <dgm:prSet/>
      <dgm:spPr/>
      <dgm:t>
        <a:bodyPr/>
        <a:lstStyle/>
        <a:p>
          <a:endParaRPr lang="el-GR"/>
        </a:p>
      </dgm:t>
    </dgm:pt>
    <dgm:pt modelId="{29C3536C-EDA0-48F0-908F-C21B046EDB16}" type="sibTrans" cxnId="{D4D966FD-BBAD-4C16-BA65-A6056A75C2FE}">
      <dgm:prSet/>
      <dgm:spPr/>
      <dgm:t>
        <a:bodyPr/>
        <a:lstStyle/>
        <a:p>
          <a:endParaRPr lang="el-GR"/>
        </a:p>
      </dgm:t>
    </dgm:pt>
    <dgm:pt modelId="{EDA36988-D967-40FC-9BF2-F56B89C8CE3E}">
      <dgm:prSet phldrT="[Κείμενο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Άνδρες</a:t>
          </a:r>
          <a:endParaRPr lang="el-GR" b="1" dirty="0">
            <a:solidFill>
              <a:schemeClr val="tx1"/>
            </a:solidFill>
          </a:endParaRPr>
        </a:p>
      </dgm:t>
    </dgm:pt>
    <dgm:pt modelId="{80FA5A68-9CDF-4660-9DD8-96177A501A68}" type="parTrans" cxnId="{9CCB10E4-B568-44ED-9FD3-93F1F4510AC4}">
      <dgm:prSet/>
      <dgm:spPr/>
      <dgm:t>
        <a:bodyPr/>
        <a:lstStyle/>
        <a:p>
          <a:endParaRPr lang="el-GR"/>
        </a:p>
      </dgm:t>
    </dgm:pt>
    <dgm:pt modelId="{9881BCB5-CDF3-413A-916D-74544E334242}" type="sibTrans" cxnId="{9CCB10E4-B568-44ED-9FD3-93F1F4510AC4}">
      <dgm:prSet/>
      <dgm:spPr/>
      <dgm:t>
        <a:bodyPr/>
        <a:lstStyle/>
        <a:p>
          <a:endParaRPr lang="el-GR"/>
        </a:p>
      </dgm:t>
    </dgm:pt>
    <dgm:pt modelId="{66F13989-B218-4EDD-9AEC-F94E9C1A6523}">
      <dgm:prSet phldrT="[Κείμενο]" custT="1"/>
      <dgm:spPr/>
      <dgm:t>
        <a:bodyPr/>
        <a:lstStyle/>
        <a:p>
          <a:r>
            <a:rPr lang="el-GR" sz="4000" dirty="0" smtClean="0">
              <a:solidFill>
                <a:schemeClr val="tx1"/>
              </a:solidFill>
            </a:rPr>
            <a:t>1</a:t>
          </a:r>
          <a:endParaRPr lang="el-GR" sz="4000" dirty="0">
            <a:solidFill>
              <a:schemeClr val="tx1"/>
            </a:solidFill>
          </a:endParaRPr>
        </a:p>
      </dgm:t>
    </dgm:pt>
    <dgm:pt modelId="{706D1DB3-F158-4D1F-AC4C-F2517AB905D1}" type="parTrans" cxnId="{7AD18E1B-EF63-4C15-8CCA-9E8B55891500}">
      <dgm:prSet/>
      <dgm:spPr/>
      <dgm:t>
        <a:bodyPr/>
        <a:lstStyle/>
        <a:p>
          <a:endParaRPr lang="el-GR"/>
        </a:p>
      </dgm:t>
    </dgm:pt>
    <dgm:pt modelId="{3B98309E-E9D8-4791-88A8-08EA7D3E6D6A}" type="sibTrans" cxnId="{7AD18E1B-EF63-4C15-8CCA-9E8B55891500}">
      <dgm:prSet/>
      <dgm:spPr/>
      <dgm:t>
        <a:bodyPr/>
        <a:lstStyle/>
        <a:p>
          <a:endParaRPr lang="el-GR"/>
        </a:p>
      </dgm:t>
    </dgm:pt>
    <dgm:pt modelId="{A0F52EB3-E531-4A3A-878D-6E9AF915ACD4}">
      <dgm:prSet phldrT="[Κείμενο]" custT="1"/>
      <dgm:spPr/>
      <dgm:t>
        <a:bodyPr/>
        <a:lstStyle/>
        <a:p>
          <a:r>
            <a:rPr lang="el-GR" sz="4000" dirty="0" smtClean="0">
              <a:solidFill>
                <a:schemeClr val="tx1"/>
              </a:solidFill>
            </a:rPr>
            <a:t>2</a:t>
          </a:r>
          <a:endParaRPr lang="el-GR" sz="4000" dirty="0">
            <a:solidFill>
              <a:schemeClr val="tx1"/>
            </a:solidFill>
          </a:endParaRPr>
        </a:p>
      </dgm:t>
    </dgm:pt>
    <dgm:pt modelId="{858860BD-E7D4-4EC1-8AF1-23B203227D99}" type="parTrans" cxnId="{2D54CD91-9049-4245-A0C6-73D7860E2306}">
      <dgm:prSet/>
      <dgm:spPr/>
      <dgm:t>
        <a:bodyPr/>
        <a:lstStyle/>
        <a:p>
          <a:endParaRPr lang="el-GR"/>
        </a:p>
      </dgm:t>
    </dgm:pt>
    <dgm:pt modelId="{87D49E3D-DB11-46E7-8CC6-D282348823DA}" type="sibTrans" cxnId="{2D54CD91-9049-4245-A0C6-73D7860E2306}">
      <dgm:prSet/>
      <dgm:spPr/>
      <dgm:t>
        <a:bodyPr/>
        <a:lstStyle/>
        <a:p>
          <a:endParaRPr lang="el-GR"/>
        </a:p>
      </dgm:t>
    </dgm:pt>
    <dgm:pt modelId="{AD07648B-6737-4EEF-82AD-21668BB8BC28}">
      <dgm:prSet custT="1"/>
      <dgm:spPr/>
      <dgm:t>
        <a:bodyPr/>
        <a:lstStyle/>
        <a:p>
          <a:r>
            <a:rPr lang="el-GR" sz="4000" smtClean="0"/>
            <a:t>1</a:t>
          </a:r>
          <a:endParaRPr lang="el-GR" sz="4000" dirty="0"/>
        </a:p>
      </dgm:t>
    </dgm:pt>
    <dgm:pt modelId="{3A687342-E925-4C8B-843F-49DB37995C86}" type="parTrans" cxnId="{EC0F1C3E-CE1B-4BD5-9D75-BD0903310A91}">
      <dgm:prSet/>
      <dgm:spPr/>
      <dgm:t>
        <a:bodyPr/>
        <a:lstStyle/>
        <a:p>
          <a:endParaRPr lang="el-GR"/>
        </a:p>
      </dgm:t>
    </dgm:pt>
    <dgm:pt modelId="{F7FB5055-8C22-482E-8C2B-16135A9A9207}" type="sibTrans" cxnId="{EC0F1C3E-CE1B-4BD5-9D75-BD0903310A91}">
      <dgm:prSet/>
      <dgm:spPr/>
      <dgm:t>
        <a:bodyPr/>
        <a:lstStyle/>
        <a:p>
          <a:endParaRPr lang="el-GR"/>
        </a:p>
      </dgm:t>
    </dgm:pt>
    <dgm:pt modelId="{B63FCF40-2879-4906-881D-511961300745}">
      <dgm:prSet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Γυναίκες</a:t>
          </a:r>
          <a:endParaRPr lang="el-GR" b="1" dirty="0">
            <a:solidFill>
              <a:schemeClr val="bg1"/>
            </a:solidFill>
          </a:endParaRPr>
        </a:p>
      </dgm:t>
    </dgm:pt>
    <dgm:pt modelId="{EE7580AC-9500-4788-8A04-3D72B4A9CCB9}" type="sibTrans" cxnId="{246BCFAA-9F71-485A-BFBC-82547F191D87}">
      <dgm:prSet/>
      <dgm:spPr/>
      <dgm:t>
        <a:bodyPr/>
        <a:lstStyle/>
        <a:p>
          <a:endParaRPr lang="el-GR"/>
        </a:p>
      </dgm:t>
    </dgm:pt>
    <dgm:pt modelId="{A8689398-B223-4A9B-95FD-640ABC9DA1EC}" type="parTrans" cxnId="{246BCFAA-9F71-485A-BFBC-82547F191D87}">
      <dgm:prSet/>
      <dgm:spPr/>
      <dgm:t>
        <a:bodyPr/>
        <a:lstStyle/>
        <a:p>
          <a:endParaRPr lang="el-GR"/>
        </a:p>
      </dgm:t>
    </dgm:pt>
    <dgm:pt modelId="{65734845-DB18-41C3-852E-A62BDB76FE73}">
      <dgm:prSet custT="1"/>
      <dgm:spPr/>
      <dgm:t>
        <a:bodyPr/>
        <a:lstStyle/>
        <a:p>
          <a:r>
            <a:rPr lang="el-GR" sz="4000" b="1" smtClean="0"/>
            <a:t>2</a:t>
          </a:r>
          <a:endParaRPr lang="el-GR" sz="4000" b="1" dirty="0"/>
        </a:p>
      </dgm:t>
    </dgm:pt>
    <dgm:pt modelId="{15493466-BA0F-4D0F-8279-381F931CA0C4}" type="parTrans" cxnId="{6E9672A2-8101-489A-A0A0-AE50845B4684}">
      <dgm:prSet/>
      <dgm:spPr/>
      <dgm:t>
        <a:bodyPr/>
        <a:lstStyle/>
        <a:p>
          <a:endParaRPr lang="el-GR"/>
        </a:p>
      </dgm:t>
    </dgm:pt>
    <dgm:pt modelId="{3DBA2A39-11C6-4AF5-BA73-D9B5BF1D078A}" type="sibTrans" cxnId="{6E9672A2-8101-489A-A0A0-AE50845B4684}">
      <dgm:prSet/>
      <dgm:spPr/>
      <dgm:t>
        <a:bodyPr/>
        <a:lstStyle/>
        <a:p>
          <a:endParaRPr lang="el-GR"/>
        </a:p>
      </dgm:t>
    </dgm:pt>
    <dgm:pt modelId="{F4CE88CE-4B86-4120-8E36-B82E9FD8DA34}">
      <dgm:prSet custT="1"/>
      <dgm:spPr/>
      <dgm:t>
        <a:bodyPr/>
        <a:lstStyle/>
        <a:p>
          <a:r>
            <a:rPr lang="el-GR" sz="4000" smtClean="0"/>
            <a:t>3</a:t>
          </a:r>
          <a:endParaRPr lang="el-GR" sz="4000" dirty="0"/>
        </a:p>
      </dgm:t>
    </dgm:pt>
    <dgm:pt modelId="{3E9D3755-0831-4BB0-AC1C-04FD7A0FDDE6}" type="parTrans" cxnId="{1BB7EA83-AD90-42AB-80CD-D239F2CC1F37}">
      <dgm:prSet/>
      <dgm:spPr/>
      <dgm:t>
        <a:bodyPr/>
        <a:lstStyle/>
        <a:p>
          <a:endParaRPr lang="el-GR"/>
        </a:p>
      </dgm:t>
    </dgm:pt>
    <dgm:pt modelId="{A49D804A-057D-4628-812C-35DA525DE0C0}" type="sibTrans" cxnId="{1BB7EA83-AD90-42AB-80CD-D239F2CC1F37}">
      <dgm:prSet/>
      <dgm:spPr/>
      <dgm:t>
        <a:bodyPr/>
        <a:lstStyle/>
        <a:p>
          <a:endParaRPr lang="el-GR"/>
        </a:p>
      </dgm:t>
    </dgm:pt>
    <dgm:pt modelId="{C36F7935-644D-4C0A-9A49-1B69E31F85E9}">
      <dgm:prSet custT="1"/>
      <dgm:spPr/>
      <dgm:t>
        <a:bodyPr/>
        <a:lstStyle/>
        <a:p>
          <a:r>
            <a:rPr lang="el-GR" sz="4000" smtClean="0"/>
            <a:t>4</a:t>
          </a:r>
          <a:endParaRPr lang="el-GR" sz="4000" dirty="0"/>
        </a:p>
      </dgm:t>
    </dgm:pt>
    <dgm:pt modelId="{AF81CAD9-3D99-48B4-B273-BF97FE8D07F2}" type="parTrans" cxnId="{F3510504-60CF-4BC5-B7E7-86915A44BD65}">
      <dgm:prSet/>
      <dgm:spPr/>
      <dgm:t>
        <a:bodyPr/>
        <a:lstStyle/>
        <a:p>
          <a:endParaRPr lang="el-GR"/>
        </a:p>
      </dgm:t>
    </dgm:pt>
    <dgm:pt modelId="{4337BE43-97DA-4CC8-8295-7E1F098404B8}" type="sibTrans" cxnId="{F3510504-60CF-4BC5-B7E7-86915A44BD65}">
      <dgm:prSet/>
      <dgm:spPr/>
      <dgm:t>
        <a:bodyPr/>
        <a:lstStyle/>
        <a:p>
          <a:endParaRPr lang="el-GR"/>
        </a:p>
      </dgm:t>
    </dgm:pt>
    <dgm:pt modelId="{3567DDE3-5A2E-4F59-BC29-F0C823B295FD}">
      <dgm:prSet custT="1"/>
      <dgm:spPr/>
      <dgm:t>
        <a:bodyPr/>
        <a:lstStyle/>
        <a:p>
          <a:r>
            <a:rPr lang="el-GR" sz="4000" smtClean="0"/>
            <a:t>5</a:t>
          </a:r>
          <a:endParaRPr lang="el-GR" sz="4000" dirty="0"/>
        </a:p>
      </dgm:t>
    </dgm:pt>
    <dgm:pt modelId="{48B59DE4-8E98-4B3E-B183-1702A9F4C657}" type="parTrans" cxnId="{35239BBB-AE1B-4B4A-8C3E-DCEBDAFAE360}">
      <dgm:prSet/>
      <dgm:spPr/>
      <dgm:t>
        <a:bodyPr/>
        <a:lstStyle/>
        <a:p>
          <a:endParaRPr lang="el-GR"/>
        </a:p>
      </dgm:t>
    </dgm:pt>
    <dgm:pt modelId="{B64172EF-087C-4930-952B-3D194BD4CC1A}" type="sibTrans" cxnId="{35239BBB-AE1B-4B4A-8C3E-DCEBDAFAE360}">
      <dgm:prSet/>
      <dgm:spPr/>
      <dgm:t>
        <a:bodyPr/>
        <a:lstStyle/>
        <a:p>
          <a:endParaRPr lang="el-GR"/>
        </a:p>
      </dgm:t>
    </dgm:pt>
    <dgm:pt modelId="{1B4B01B8-DE70-4FA1-855E-C112A836EAD5}" type="pres">
      <dgm:prSet presAssocID="{7917EEBE-7EE2-4724-88AE-3D99FD737B5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2F0D58-19BA-4BD5-AC8F-7CD0B7646602}" type="pres">
      <dgm:prSet presAssocID="{3255ABFA-F973-43A2-843B-BDC20E866479}" presName="root1" presStyleCnt="0"/>
      <dgm:spPr/>
    </dgm:pt>
    <dgm:pt modelId="{DAD6841B-8170-44E7-94E7-BE1CE872AC17}" type="pres">
      <dgm:prSet presAssocID="{3255ABFA-F973-43A2-843B-BDC20E866479}" presName="LevelOneTextNode" presStyleLbl="node0" presStyleIdx="0" presStyleCnt="1" custScaleX="209029" custScaleY="17736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529B393-CB23-45AE-A32F-CE3C1E88E7F9}" type="pres">
      <dgm:prSet presAssocID="{3255ABFA-F973-43A2-843B-BDC20E866479}" presName="level2hierChild" presStyleCnt="0"/>
      <dgm:spPr/>
    </dgm:pt>
    <dgm:pt modelId="{EF0FD58B-D989-43C5-AFC7-691FC8A9FB3F}" type="pres">
      <dgm:prSet presAssocID="{80FA5A68-9CDF-4660-9DD8-96177A501A68}" presName="conn2-1" presStyleLbl="parChTrans1D2" presStyleIdx="0" presStyleCnt="2"/>
      <dgm:spPr/>
    </dgm:pt>
    <dgm:pt modelId="{3FC1C5B9-BB16-43D0-BC54-BC43EBAE6CFF}" type="pres">
      <dgm:prSet presAssocID="{80FA5A68-9CDF-4660-9DD8-96177A501A68}" presName="connTx" presStyleLbl="parChTrans1D2" presStyleIdx="0" presStyleCnt="2"/>
      <dgm:spPr/>
    </dgm:pt>
    <dgm:pt modelId="{C82B8EE0-F951-46CD-B67A-2B585759411C}" type="pres">
      <dgm:prSet presAssocID="{EDA36988-D967-40FC-9BF2-F56B89C8CE3E}" presName="root2" presStyleCnt="0"/>
      <dgm:spPr/>
    </dgm:pt>
    <dgm:pt modelId="{3FFD9FFA-917A-4D81-9E4A-1BEB89590946}" type="pres">
      <dgm:prSet presAssocID="{EDA36988-D967-40FC-9BF2-F56B89C8CE3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D652ACB-4E85-495C-BC3D-A47617164F2C}" type="pres">
      <dgm:prSet presAssocID="{EDA36988-D967-40FC-9BF2-F56B89C8CE3E}" presName="level3hierChild" presStyleCnt="0"/>
      <dgm:spPr/>
    </dgm:pt>
    <dgm:pt modelId="{E77C693E-CB93-42BF-814B-8E56DB1616CA}" type="pres">
      <dgm:prSet presAssocID="{706D1DB3-F158-4D1F-AC4C-F2517AB905D1}" presName="conn2-1" presStyleLbl="parChTrans1D3" presStyleIdx="0" presStyleCnt="7"/>
      <dgm:spPr/>
    </dgm:pt>
    <dgm:pt modelId="{7F180252-EC8D-465B-A72A-17936CFAAED5}" type="pres">
      <dgm:prSet presAssocID="{706D1DB3-F158-4D1F-AC4C-F2517AB905D1}" presName="connTx" presStyleLbl="parChTrans1D3" presStyleIdx="0" presStyleCnt="7"/>
      <dgm:spPr/>
    </dgm:pt>
    <dgm:pt modelId="{8192BB0B-E168-4F3A-997C-7FDF2D56698C}" type="pres">
      <dgm:prSet presAssocID="{66F13989-B218-4EDD-9AEC-F94E9C1A6523}" presName="root2" presStyleCnt="0"/>
      <dgm:spPr/>
    </dgm:pt>
    <dgm:pt modelId="{8DD8CC36-6C8A-4952-9B89-8D83E1E2E1CC}" type="pres">
      <dgm:prSet presAssocID="{66F13989-B218-4EDD-9AEC-F94E9C1A6523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5AB8AA0-1A70-4514-AE9F-7AF571CDD765}" type="pres">
      <dgm:prSet presAssocID="{66F13989-B218-4EDD-9AEC-F94E9C1A6523}" presName="level3hierChild" presStyleCnt="0"/>
      <dgm:spPr/>
    </dgm:pt>
    <dgm:pt modelId="{9EEAF9A1-709E-45F1-B7C8-6D0CE31C141B}" type="pres">
      <dgm:prSet presAssocID="{858860BD-E7D4-4EC1-8AF1-23B203227D99}" presName="conn2-1" presStyleLbl="parChTrans1D3" presStyleIdx="1" presStyleCnt="7"/>
      <dgm:spPr/>
    </dgm:pt>
    <dgm:pt modelId="{6DB56273-AF32-4927-89EB-73D832AC3DAB}" type="pres">
      <dgm:prSet presAssocID="{858860BD-E7D4-4EC1-8AF1-23B203227D99}" presName="connTx" presStyleLbl="parChTrans1D3" presStyleIdx="1" presStyleCnt="7"/>
      <dgm:spPr/>
    </dgm:pt>
    <dgm:pt modelId="{F9D44AB0-78BE-4705-A249-F095AC82B28E}" type="pres">
      <dgm:prSet presAssocID="{A0F52EB3-E531-4A3A-878D-6E9AF915ACD4}" presName="root2" presStyleCnt="0"/>
      <dgm:spPr/>
    </dgm:pt>
    <dgm:pt modelId="{FBF70EC4-F6FC-49E1-9C1B-372DED89CECF}" type="pres">
      <dgm:prSet presAssocID="{A0F52EB3-E531-4A3A-878D-6E9AF915ACD4}" presName="LevelTwoTextNode" presStyleLbl="node3" presStyleIdx="1" presStyleCnt="7">
        <dgm:presLayoutVars>
          <dgm:chPref val="3"/>
        </dgm:presLayoutVars>
      </dgm:prSet>
      <dgm:spPr/>
    </dgm:pt>
    <dgm:pt modelId="{96DE7816-DDE2-402A-8A8F-514795C3624D}" type="pres">
      <dgm:prSet presAssocID="{A0F52EB3-E531-4A3A-878D-6E9AF915ACD4}" presName="level3hierChild" presStyleCnt="0"/>
      <dgm:spPr/>
    </dgm:pt>
    <dgm:pt modelId="{55B375EC-8161-4FF9-8425-042D28D9DEDE}" type="pres">
      <dgm:prSet presAssocID="{A8689398-B223-4A9B-95FD-640ABC9DA1EC}" presName="conn2-1" presStyleLbl="parChTrans1D2" presStyleIdx="1" presStyleCnt="2"/>
      <dgm:spPr/>
    </dgm:pt>
    <dgm:pt modelId="{3B56C164-52BC-4B65-97CE-5CFB035C67BC}" type="pres">
      <dgm:prSet presAssocID="{A8689398-B223-4A9B-95FD-640ABC9DA1EC}" presName="connTx" presStyleLbl="parChTrans1D2" presStyleIdx="1" presStyleCnt="2"/>
      <dgm:spPr/>
    </dgm:pt>
    <dgm:pt modelId="{6A38AF8A-05C5-4CC9-B9E9-A92D26A321E2}" type="pres">
      <dgm:prSet presAssocID="{B63FCF40-2879-4906-881D-511961300745}" presName="root2" presStyleCnt="0"/>
      <dgm:spPr/>
    </dgm:pt>
    <dgm:pt modelId="{40F9025C-B163-46D2-8ED6-F6C6D7C7BFF7}" type="pres">
      <dgm:prSet presAssocID="{B63FCF40-2879-4906-881D-51196130074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6CC914D-4562-4499-88B6-A8C78BBA7C28}" type="pres">
      <dgm:prSet presAssocID="{B63FCF40-2879-4906-881D-511961300745}" presName="level3hierChild" presStyleCnt="0"/>
      <dgm:spPr/>
    </dgm:pt>
    <dgm:pt modelId="{3DC248E7-400B-434E-8B56-31672FE6FFE5}" type="pres">
      <dgm:prSet presAssocID="{3A687342-E925-4C8B-843F-49DB37995C86}" presName="conn2-1" presStyleLbl="parChTrans1D3" presStyleIdx="2" presStyleCnt="7"/>
      <dgm:spPr/>
    </dgm:pt>
    <dgm:pt modelId="{D6E513C5-8B03-4255-B98F-016C5A525438}" type="pres">
      <dgm:prSet presAssocID="{3A687342-E925-4C8B-843F-49DB37995C86}" presName="connTx" presStyleLbl="parChTrans1D3" presStyleIdx="2" presStyleCnt="7"/>
      <dgm:spPr/>
    </dgm:pt>
    <dgm:pt modelId="{D4E08450-779E-4ACB-9620-9D09478E8FFF}" type="pres">
      <dgm:prSet presAssocID="{AD07648B-6737-4EEF-82AD-21668BB8BC28}" presName="root2" presStyleCnt="0"/>
      <dgm:spPr/>
    </dgm:pt>
    <dgm:pt modelId="{2284FDC4-DFEB-404E-8E30-A495827ADBEA}" type="pres">
      <dgm:prSet presAssocID="{AD07648B-6737-4EEF-82AD-21668BB8BC28}" presName="LevelTwoTextNode" presStyleLbl="node3" presStyleIdx="2" presStyleCnt="7">
        <dgm:presLayoutVars>
          <dgm:chPref val="3"/>
        </dgm:presLayoutVars>
      </dgm:prSet>
      <dgm:spPr/>
    </dgm:pt>
    <dgm:pt modelId="{D4FEE462-1B92-42C2-AC78-0480F41C6140}" type="pres">
      <dgm:prSet presAssocID="{AD07648B-6737-4EEF-82AD-21668BB8BC28}" presName="level3hierChild" presStyleCnt="0"/>
      <dgm:spPr/>
    </dgm:pt>
    <dgm:pt modelId="{1DBBC400-C1A3-4B0E-AC44-427F9B152238}" type="pres">
      <dgm:prSet presAssocID="{15493466-BA0F-4D0F-8279-381F931CA0C4}" presName="conn2-1" presStyleLbl="parChTrans1D3" presStyleIdx="3" presStyleCnt="7"/>
      <dgm:spPr/>
    </dgm:pt>
    <dgm:pt modelId="{34FD641C-3B4A-43F8-B7CF-3B0FE5C1BF76}" type="pres">
      <dgm:prSet presAssocID="{15493466-BA0F-4D0F-8279-381F931CA0C4}" presName="connTx" presStyleLbl="parChTrans1D3" presStyleIdx="3" presStyleCnt="7"/>
      <dgm:spPr/>
    </dgm:pt>
    <dgm:pt modelId="{3776E35B-17AC-46B6-BE64-B80B50E470C1}" type="pres">
      <dgm:prSet presAssocID="{65734845-DB18-41C3-852E-A62BDB76FE73}" presName="root2" presStyleCnt="0"/>
      <dgm:spPr/>
    </dgm:pt>
    <dgm:pt modelId="{01D25895-4ADB-4F55-9AC2-71F40FBC1C46}" type="pres">
      <dgm:prSet presAssocID="{65734845-DB18-41C3-852E-A62BDB76FE73}" presName="LevelTwoTextNode" presStyleLbl="node3" presStyleIdx="3" presStyleCnt="7">
        <dgm:presLayoutVars>
          <dgm:chPref val="3"/>
        </dgm:presLayoutVars>
      </dgm:prSet>
      <dgm:spPr/>
    </dgm:pt>
    <dgm:pt modelId="{01AF7429-F68A-4787-BFA3-72A06C122184}" type="pres">
      <dgm:prSet presAssocID="{65734845-DB18-41C3-852E-A62BDB76FE73}" presName="level3hierChild" presStyleCnt="0"/>
      <dgm:spPr/>
    </dgm:pt>
    <dgm:pt modelId="{2151E368-E97A-4681-92B7-9E996B085159}" type="pres">
      <dgm:prSet presAssocID="{3E9D3755-0831-4BB0-AC1C-04FD7A0FDDE6}" presName="conn2-1" presStyleLbl="parChTrans1D3" presStyleIdx="4" presStyleCnt="7"/>
      <dgm:spPr/>
    </dgm:pt>
    <dgm:pt modelId="{63D8713C-C248-493B-B736-000D6BC1A406}" type="pres">
      <dgm:prSet presAssocID="{3E9D3755-0831-4BB0-AC1C-04FD7A0FDDE6}" presName="connTx" presStyleLbl="parChTrans1D3" presStyleIdx="4" presStyleCnt="7"/>
      <dgm:spPr/>
    </dgm:pt>
    <dgm:pt modelId="{63AC4587-223D-4AC3-BBAE-6D0B0AD0AFC1}" type="pres">
      <dgm:prSet presAssocID="{F4CE88CE-4B86-4120-8E36-B82E9FD8DA34}" presName="root2" presStyleCnt="0"/>
      <dgm:spPr/>
    </dgm:pt>
    <dgm:pt modelId="{5A83CE46-A0D9-4F11-A63C-D1E5E180BE09}" type="pres">
      <dgm:prSet presAssocID="{F4CE88CE-4B86-4120-8E36-B82E9FD8DA34}" presName="LevelTwoTextNode" presStyleLbl="node3" presStyleIdx="4" presStyleCnt="7">
        <dgm:presLayoutVars>
          <dgm:chPref val="3"/>
        </dgm:presLayoutVars>
      </dgm:prSet>
      <dgm:spPr/>
    </dgm:pt>
    <dgm:pt modelId="{E9419838-12F6-4CD6-8A05-4B247B80C089}" type="pres">
      <dgm:prSet presAssocID="{F4CE88CE-4B86-4120-8E36-B82E9FD8DA34}" presName="level3hierChild" presStyleCnt="0"/>
      <dgm:spPr/>
    </dgm:pt>
    <dgm:pt modelId="{EA212045-5C75-4648-B576-4F469A77B169}" type="pres">
      <dgm:prSet presAssocID="{AF81CAD9-3D99-48B4-B273-BF97FE8D07F2}" presName="conn2-1" presStyleLbl="parChTrans1D3" presStyleIdx="5" presStyleCnt="7"/>
      <dgm:spPr/>
    </dgm:pt>
    <dgm:pt modelId="{3C064AD2-0B98-48DC-9545-00F72BA3E902}" type="pres">
      <dgm:prSet presAssocID="{AF81CAD9-3D99-48B4-B273-BF97FE8D07F2}" presName="connTx" presStyleLbl="parChTrans1D3" presStyleIdx="5" presStyleCnt="7"/>
      <dgm:spPr/>
    </dgm:pt>
    <dgm:pt modelId="{4CE7D0E9-872A-46C0-B83A-77395E3AB783}" type="pres">
      <dgm:prSet presAssocID="{C36F7935-644D-4C0A-9A49-1B69E31F85E9}" presName="root2" presStyleCnt="0"/>
      <dgm:spPr/>
    </dgm:pt>
    <dgm:pt modelId="{B79D02DB-62E7-4B46-ABD8-D828122F8173}" type="pres">
      <dgm:prSet presAssocID="{C36F7935-644D-4C0A-9A49-1B69E31F85E9}" presName="LevelTwoTextNode" presStyleLbl="node3" presStyleIdx="5" presStyleCnt="7">
        <dgm:presLayoutVars>
          <dgm:chPref val="3"/>
        </dgm:presLayoutVars>
      </dgm:prSet>
      <dgm:spPr/>
    </dgm:pt>
    <dgm:pt modelId="{06C578EF-97F0-4DA5-B42A-56833E388016}" type="pres">
      <dgm:prSet presAssocID="{C36F7935-644D-4C0A-9A49-1B69E31F85E9}" presName="level3hierChild" presStyleCnt="0"/>
      <dgm:spPr/>
    </dgm:pt>
    <dgm:pt modelId="{FB201B9E-4841-420F-A9DD-DF8A6B8F754E}" type="pres">
      <dgm:prSet presAssocID="{48B59DE4-8E98-4B3E-B183-1702A9F4C657}" presName="conn2-1" presStyleLbl="parChTrans1D3" presStyleIdx="6" presStyleCnt="7"/>
      <dgm:spPr/>
    </dgm:pt>
    <dgm:pt modelId="{5994F064-C6DC-4796-85E7-A9B24DD4AA34}" type="pres">
      <dgm:prSet presAssocID="{48B59DE4-8E98-4B3E-B183-1702A9F4C657}" presName="connTx" presStyleLbl="parChTrans1D3" presStyleIdx="6" presStyleCnt="7"/>
      <dgm:spPr/>
    </dgm:pt>
    <dgm:pt modelId="{3E0349CC-F07C-4970-856B-630D49814448}" type="pres">
      <dgm:prSet presAssocID="{3567DDE3-5A2E-4F59-BC29-F0C823B295FD}" presName="root2" presStyleCnt="0"/>
      <dgm:spPr/>
    </dgm:pt>
    <dgm:pt modelId="{E3B481A0-D3A4-4E1C-B42B-5F28BDA9E5EE}" type="pres">
      <dgm:prSet presAssocID="{3567DDE3-5A2E-4F59-BC29-F0C823B295FD}" presName="LevelTwoTextNode" presStyleLbl="node3" presStyleIdx="6" presStyleCnt="7">
        <dgm:presLayoutVars>
          <dgm:chPref val="3"/>
        </dgm:presLayoutVars>
      </dgm:prSet>
      <dgm:spPr/>
    </dgm:pt>
    <dgm:pt modelId="{182E01C7-2E4B-42D4-8FD0-FE4DFFCCA6AF}" type="pres">
      <dgm:prSet presAssocID="{3567DDE3-5A2E-4F59-BC29-F0C823B295FD}" presName="level3hierChild" presStyleCnt="0"/>
      <dgm:spPr/>
    </dgm:pt>
  </dgm:ptLst>
  <dgm:cxnLst>
    <dgm:cxn modelId="{721D14C6-6AE4-4940-A94F-4E296BE19FE5}" type="presOf" srcId="{706D1DB3-F158-4D1F-AC4C-F2517AB905D1}" destId="{E77C693E-CB93-42BF-814B-8E56DB1616CA}" srcOrd="0" destOrd="0" presId="urn:microsoft.com/office/officeart/2005/8/layout/hierarchy2"/>
    <dgm:cxn modelId="{31452788-02E7-43EB-ABA3-2C40DFEB095A}" type="presOf" srcId="{15493466-BA0F-4D0F-8279-381F931CA0C4}" destId="{34FD641C-3B4A-43F8-B7CF-3B0FE5C1BF76}" srcOrd="1" destOrd="0" presId="urn:microsoft.com/office/officeart/2005/8/layout/hierarchy2"/>
    <dgm:cxn modelId="{EC0F1C3E-CE1B-4BD5-9D75-BD0903310A91}" srcId="{B63FCF40-2879-4906-881D-511961300745}" destId="{AD07648B-6737-4EEF-82AD-21668BB8BC28}" srcOrd="0" destOrd="0" parTransId="{3A687342-E925-4C8B-843F-49DB37995C86}" sibTransId="{F7FB5055-8C22-482E-8C2B-16135A9A9207}"/>
    <dgm:cxn modelId="{C2DE5F47-C37F-4E7E-B053-E38A56837811}" type="presOf" srcId="{C36F7935-644D-4C0A-9A49-1B69E31F85E9}" destId="{B79D02DB-62E7-4B46-ABD8-D828122F8173}" srcOrd="0" destOrd="0" presId="urn:microsoft.com/office/officeart/2005/8/layout/hierarchy2"/>
    <dgm:cxn modelId="{24A4C39C-301F-48D1-9C35-D407251C1E04}" type="presOf" srcId="{A8689398-B223-4A9B-95FD-640ABC9DA1EC}" destId="{55B375EC-8161-4FF9-8425-042D28D9DEDE}" srcOrd="0" destOrd="0" presId="urn:microsoft.com/office/officeart/2005/8/layout/hierarchy2"/>
    <dgm:cxn modelId="{327FCE62-B433-494F-8C6B-C74359DDF549}" type="presOf" srcId="{48B59DE4-8E98-4B3E-B183-1702A9F4C657}" destId="{5994F064-C6DC-4796-85E7-A9B24DD4AA34}" srcOrd="1" destOrd="0" presId="urn:microsoft.com/office/officeart/2005/8/layout/hierarchy2"/>
    <dgm:cxn modelId="{9D5BAA66-6A50-41AB-9C42-003901E80501}" type="presOf" srcId="{3567DDE3-5A2E-4F59-BC29-F0C823B295FD}" destId="{E3B481A0-D3A4-4E1C-B42B-5F28BDA9E5EE}" srcOrd="0" destOrd="0" presId="urn:microsoft.com/office/officeart/2005/8/layout/hierarchy2"/>
    <dgm:cxn modelId="{A5AA58A3-D4FF-49E3-A2D5-F63864D5937C}" type="presOf" srcId="{A8689398-B223-4A9B-95FD-640ABC9DA1EC}" destId="{3B56C164-52BC-4B65-97CE-5CFB035C67BC}" srcOrd="1" destOrd="0" presId="urn:microsoft.com/office/officeart/2005/8/layout/hierarchy2"/>
    <dgm:cxn modelId="{7AD18E1B-EF63-4C15-8CCA-9E8B55891500}" srcId="{EDA36988-D967-40FC-9BF2-F56B89C8CE3E}" destId="{66F13989-B218-4EDD-9AEC-F94E9C1A6523}" srcOrd="0" destOrd="0" parTransId="{706D1DB3-F158-4D1F-AC4C-F2517AB905D1}" sibTransId="{3B98309E-E9D8-4791-88A8-08EA7D3E6D6A}"/>
    <dgm:cxn modelId="{97F5CA12-968C-4D3E-A056-06E7972F45C0}" type="presOf" srcId="{65734845-DB18-41C3-852E-A62BDB76FE73}" destId="{01D25895-4ADB-4F55-9AC2-71F40FBC1C46}" srcOrd="0" destOrd="0" presId="urn:microsoft.com/office/officeart/2005/8/layout/hierarchy2"/>
    <dgm:cxn modelId="{772F7986-DD57-4A4D-982C-6B4B2DEB2FF8}" type="presOf" srcId="{15493466-BA0F-4D0F-8279-381F931CA0C4}" destId="{1DBBC400-C1A3-4B0E-AC44-427F9B152238}" srcOrd="0" destOrd="0" presId="urn:microsoft.com/office/officeart/2005/8/layout/hierarchy2"/>
    <dgm:cxn modelId="{426A9A41-A6A2-4762-9F84-756A554E2CF1}" type="presOf" srcId="{AF81CAD9-3D99-48B4-B273-BF97FE8D07F2}" destId="{EA212045-5C75-4648-B576-4F469A77B169}" srcOrd="0" destOrd="0" presId="urn:microsoft.com/office/officeart/2005/8/layout/hierarchy2"/>
    <dgm:cxn modelId="{0463EB6A-85B3-43A7-A4E1-6100E5AE4694}" type="presOf" srcId="{AD07648B-6737-4EEF-82AD-21668BB8BC28}" destId="{2284FDC4-DFEB-404E-8E30-A495827ADBEA}" srcOrd="0" destOrd="0" presId="urn:microsoft.com/office/officeart/2005/8/layout/hierarchy2"/>
    <dgm:cxn modelId="{F3510504-60CF-4BC5-B7E7-86915A44BD65}" srcId="{B63FCF40-2879-4906-881D-511961300745}" destId="{C36F7935-644D-4C0A-9A49-1B69E31F85E9}" srcOrd="3" destOrd="0" parTransId="{AF81CAD9-3D99-48B4-B273-BF97FE8D07F2}" sibTransId="{4337BE43-97DA-4CC8-8295-7E1F098404B8}"/>
    <dgm:cxn modelId="{2D54CD91-9049-4245-A0C6-73D7860E2306}" srcId="{EDA36988-D967-40FC-9BF2-F56B89C8CE3E}" destId="{A0F52EB3-E531-4A3A-878D-6E9AF915ACD4}" srcOrd="1" destOrd="0" parTransId="{858860BD-E7D4-4EC1-8AF1-23B203227D99}" sibTransId="{87D49E3D-DB11-46E7-8CC6-D282348823DA}"/>
    <dgm:cxn modelId="{23EF7C3D-BE48-40DC-9693-F17E2297D928}" type="presOf" srcId="{706D1DB3-F158-4D1F-AC4C-F2517AB905D1}" destId="{7F180252-EC8D-465B-A72A-17936CFAAED5}" srcOrd="1" destOrd="0" presId="urn:microsoft.com/office/officeart/2005/8/layout/hierarchy2"/>
    <dgm:cxn modelId="{A13BED06-883D-4EF2-970B-F28FCB702035}" type="presOf" srcId="{3255ABFA-F973-43A2-843B-BDC20E866479}" destId="{DAD6841B-8170-44E7-94E7-BE1CE872AC17}" srcOrd="0" destOrd="0" presId="urn:microsoft.com/office/officeart/2005/8/layout/hierarchy2"/>
    <dgm:cxn modelId="{D4D966FD-BBAD-4C16-BA65-A6056A75C2FE}" srcId="{7917EEBE-7EE2-4724-88AE-3D99FD737B56}" destId="{3255ABFA-F973-43A2-843B-BDC20E866479}" srcOrd="0" destOrd="0" parTransId="{3E03340C-7B9E-4A69-91DB-1551BE811D9E}" sibTransId="{29C3536C-EDA0-48F0-908F-C21B046EDB16}"/>
    <dgm:cxn modelId="{246BCFAA-9F71-485A-BFBC-82547F191D87}" srcId="{3255ABFA-F973-43A2-843B-BDC20E866479}" destId="{B63FCF40-2879-4906-881D-511961300745}" srcOrd="1" destOrd="0" parTransId="{A8689398-B223-4A9B-95FD-640ABC9DA1EC}" sibTransId="{EE7580AC-9500-4788-8A04-3D72B4A9CCB9}"/>
    <dgm:cxn modelId="{D4E36BF1-FDF3-4378-8EC6-9D435AA1F030}" type="presOf" srcId="{AF81CAD9-3D99-48B4-B273-BF97FE8D07F2}" destId="{3C064AD2-0B98-48DC-9545-00F72BA3E902}" srcOrd="1" destOrd="0" presId="urn:microsoft.com/office/officeart/2005/8/layout/hierarchy2"/>
    <dgm:cxn modelId="{9CCB10E4-B568-44ED-9FD3-93F1F4510AC4}" srcId="{3255ABFA-F973-43A2-843B-BDC20E866479}" destId="{EDA36988-D967-40FC-9BF2-F56B89C8CE3E}" srcOrd="0" destOrd="0" parTransId="{80FA5A68-9CDF-4660-9DD8-96177A501A68}" sibTransId="{9881BCB5-CDF3-413A-916D-74544E334242}"/>
    <dgm:cxn modelId="{66193EE9-1429-445C-B43A-B6DC56A7EF16}" type="presOf" srcId="{80FA5A68-9CDF-4660-9DD8-96177A501A68}" destId="{3FC1C5B9-BB16-43D0-BC54-BC43EBAE6CFF}" srcOrd="1" destOrd="0" presId="urn:microsoft.com/office/officeart/2005/8/layout/hierarchy2"/>
    <dgm:cxn modelId="{1BB7EA83-AD90-42AB-80CD-D239F2CC1F37}" srcId="{B63FCF40-2879-4906-881D-511961300745}" destId="{F4CE88CE-4B86-4120-8E36-B82E9FD8DA34}" srcOrd="2" destOrd="0" parTransId="{3E9D3755-0831-4BB0-AC1C-04FD7A0FDDE6}" sibTransId="{A49D804A-057D-4628-812C-35DA525DE0C0}"/>
    <dgm:cxn modelId="{85CBB4EA-1A31-4D75-A5EC-E652A9F88D39}" type="presOf" srcId="{F4CE88CE-4B86-4120-8E36-B82E9FD8DA34}" destId="{5A83CE46-A0D9-4F11-A63C-D1E5E180BE09}" srcOrd="0" destOrd="0" presId="urn:microsoft.com/office/officeart/2005/8/layout/hierarchy2"/>
    <dgm:cxn modelId="{A703F6FE-6BFF-45EC-8BAC-953B26DFC0E7}" type="presOf" srcId="{B63FCF40-2879-4906-881D-511961300745}" destId="{40F9025C-B163-46D2-8ED6-F6C6D7C7BFF7}" srcOrd="0" destOrd="0" presId="urn:microsoft.com/office/officeart/2005/8/layout/hierarchy2"/>
    <dgm:cxn modelId="{14315F21-8856-4AC5-A443-500508D43F59}" type="presOf" srcId="{66F13989-B218-4EDD-9AEC-F94E9C1A6523}" destId="{8DD8CC36-6C8A-4952-9B89-8D83E1E2E1CC}" srcOrd="0" destOrd="0" presId="urn:microsoft.com/office/officeart/2005/8/layout/hierarchy2"/>
    <dgm:cxn modelId="{F0C82BE8-6671-4E00-B490-11E7AB964748}" type="presOf" srcId="{3A687342-E925-4C8B-843F-49DB37995C86}" destId="{D6E513C5-8B03-4255-B98F-016C5A525438}" srcOrd="1" destOrd="0" presId="urn:microsoft.com/office/officeart/2005/8/layout/hierarchy2"/>
    <dgm:cxn modelId="{B3BC7C23-F846-42A6-8C7C-C7EDF6ABCCB6}" type="presOf" srcId="{3E9D3755-0831-4BB0-AC1C-04FD7A0FDDE6}" destId="{2151E368-E97A-4681-92B7-9E996B085159}" srcOrd="0" destOrd="0" presId="urn:microsoft.com/office/officeart/2005/8/layout/hierarchy2"/>
    <dgm:cxn modelId="{2327B468-9A8B-4966-BE51-BC6A4EEA6648}" type="presOf" srcId="{EDA36988-D967-40FC-9BF2-F56B89C8CE3E}" destId="{3FFD9FFA-917A-4D81-9E4A-1BEB89590946}" srcOrd="0" destOrd="0" presId="urn:microsoft.com/office/officeart/2005/8/layout/hierarchy2"/>
    <dgm:cxn modelId="{A7B2E9EF-9E05-42CD-B21E-6880103D9CBA}" type="presOf" srcId="{3A687342-E925-4C8B-843F-49DB37995C86}" destId="{3DC248E7-400B-434E-8B56-31672FE6FFE5}" srcOrd="0" destOrd="0" presId="urn:microsoft.com/office/officeart/2005/8/layout/hierarchy2"/>
    <dgm:cxn modelId="{C33EE91F-D5F3-42FE-B2A3-144BF6D0A874}" type="presOf" srcId="{48B59DE4-8E98-4B3E-B183-1702A9F4C657}" destId="{FB201B9E-4841-420F-A9DD-DF8A6B8F754E}" srcOrd="0" destOrd="0" presId="urn:microsoft.com/office/officeart/2005/8/layout/hierarchy2"/>
    <dgm:cxn modelId="{634A8869-5F72-4DDF-BADF-97D2F967FFCB}" type="presOf" srcId="{A0F52EB3-E531-4A3A-878D-6E9AF915ACD4}" destId="{FBF70EC4-F6FC-49E1-9C1B-372DED89CECF}" srcOrd="0" destOrd="0" presId="urn:microsoft.com/office/officeart/2005/8/layout/hierarchy2"/>
    <dgm:cxn modelId="{B789B386-CADD-41D1-A14D-15B1EAA365F3}" type="presOf" srcId="{858860BD-E7D4-4EC1-8AF1-23B203227D99}" destId="{6DB56273-AF32-4927-89EB-73D832AC3DAB}" srcOrd="1" destOrd="0" presId="urn:microsoft.com/office/officeart/2005/8/layout/hierarchy2"/>
    <dgm:cxn modelId="{6E9672A2-8101-489A-A0A0-AE50845B4684}" srcId="{B63FCF40-2879-4906-881D-511961300745}" destId="{65734845-DB18-41C3-852E-A62BDB76FE73}" srcOrd="1" destOrd="0" parTransId="{15493466-BA0F-4D0F-8279-381F931CA0C4}" sibTransId="{3DBA2A39-11C6-4AF5-BA73-D9B5BF1D078A}"/>
    <dgm:cxn modelId="{4D2FC158-6287-426B-A7D4-67464A6B71FB}" type="presOf" srcId="{7917EEBE-7EE2-4724-88AE-3D99FD737B56}" destId="{1B4B01B8-DE70-4FA1-855E-C112A836EAD5}" srcOrd="0" destOrd="0" presId="urn:microsoft.com/office/officeart/2005/8/layout/hierarchy2"/>
    <dgm:cxn modelId="{98FBCE47-57B0-446D-A035-996E94D27174}" type="presOf" srcId="{80FA5A68-9CDF-4660-9DD8-96177A501A68}" destId="{EF0FD58B-D989-43C5-AFC7-691FC8A9FB3F}" srcOrd="0" destOrd="0" presId="urn:microsoft.com/office/officeart/2005/8/layout/hierarchy2"/>
    <dgm:cxn modelId="{2AC8A673-4FA2-4EF0-BDBF-FB2736F3C8C4}" type="presOf" srcId="{858860BD-E7D4-4EC1-8AF1-23B203227D99}" destId="{9EEAF9A1-709E-45F1-B7C8-6D0CE31C141B}" srcOrd="0" destOrd="0" presId="urn:microsoft.com/office/officeart/2005/8/layout/hierarchy2"/>
    <dgm:cxn modelId="{78325909-37CE-4FB1-8FCD-4D3F2F2D9894}" type="presOf" srcId="{3E9D3755-0831-4BB0-AC1C-04FD7A0FDDE6}" destId="{63D8713C-C248-493B-B736-000D6BC1A406}" srcOrd="1" destOrd="0" presId="urn:microsoft.com/office/officeart/2005/8/layout/hierarchy2"/>
    <dgm:cxn modelId="{35239BBB-AE1B-4B4A-8C3E-DCEBDAFAE360}" srcId="{B63FCF40-2879-4906-881D-511961300745}" destId="{3567DDE3-5A2E-4F59-BC29-F0C823B295FD}" srcOrd="4" destOrd="0" parTransId="{48B59DE4-8E98-4B3E-B183-1702A9F4C657}" sibTransId="{B64172EF-087C-4930-952B-3D194BD4CC1A}"/>
    <dgm:cxn modelId="{6E05A943-3747-44DF-B1C9-C587EA125F31}" type="presParOf" srcId="{1B4B01B8-DE70-4FA1-855E-C112A836EAD5}" destId="{422F0D58-19BA-4BD5-AC8F-7CD0B7646602}" srcOrd="0" destOrd="0" presId="urn:microsoft.com/office/officeart/2005/8/layout/hierarchy2"/>
    <dgm:cxn modelId="{845D7B73-1575-4147-8AE5-2552C690F38D}" type="presParOf" srcId="{422F0D58-19BA-4BD5-AC8F-7CD0B7646602}" destId="{DAD6841B-8170-44E7-94E7-BE1CE872AC17}" srcOrd="0" destOrd="0" presId="urn:microsoft.com/office/officeart/2005/8/layout/hierarchy2"/>
    <dgm:cxn modelId="{8C6D4F24-797E-42AE-B92B-B42D41BC5436}" type="presParOf" srcId="{422F0D58-19BA-4BD5-AC8F-7CD0B7646602}" destId="{A529B393-CB23-45AE-A32F-CE3C1E88E7F9}" srcOrd="1" destOrd="0" presId="urn:microsoft.com/office/officeart/2005/8/layout/hierarchy2"/>
    <dgm:cxn modelId="{D149B42B-52FB-4843-BB40-C0CB8AAF0412}" type="presParOf" srcId="{A529B393-CB23-45AE-A32F-CE3C1E88E7F9}" destId="{EF0FD58B-D989-43C5-AFC7-691FC8A9FB3F}" srcOrd="0" destOrd="0" presId="urn:microsoft.com/office/officeart/2005/8/layout/hierarchy2"/>
    <dgm:cxn modelId="{B5883328-3793-48E3-8B72-9EF99D08A703}" type="presParOf" srcId="{EF0FD58B-D989-43C5-AFC7-691FC8A9FB3F}" destId="{3FC1C5B9-BB16-43D0-BC54-BC43EBAE6CFF}" srcOrd="0" destOrd="0" presId="urn:microsoft.com/office/officeart/2005/8/layout/hierarchy2"/>
    <dgm:cxn modelId="{EFE16818-12BB-488B-ABD3-97855F0EADB3}" type="presParOf" srcId="{A529B393-CB23-45AE-A32F-CE3C1E88E7F9}" destId="{C82B8EE0-F951-46CD-B67A-2B585759411C}" srcOrd="1" destOrd="0" presId="urn:microsoft.com/office/officeart/2005/8/layout/hierarchy2"/>
    <dgm:cxn modelId="{24F301AE-EBA8-46EE-82F7-29A7EB042B0B}" type="presParOf" srcId="{C82B8EE0-F951-46CD-B67A-2B585759411C}" destId="{3FFD9FFA-917A-4D81-9E4A-1BEB89590946}" srcOrd="0" destOrd="0" presId="urn:microsoft.com/office/officeart/2005/8/layout/hierarchy2"/>
    <dgm:cxn modelId="{84D0ECBD-EF6E-41EF-AE28-E28C125A0662}" type="presParOf" srcId="{C82B8EE0-F951-46CD-B67A-2B585759411C}" destId="{4D652ACB-4E85-495C-BC3D-A47617164F2C}" srcOrd="1" destOrd="0" presId="urn:microsoft.com/office/officeart/2005/8/layout/hierarchy2"/>
    <dgm:cxn modelId="{9F8ADC99-8E8F-4115-9081-75DC8C5AD5B6}" type="presParOf" srcId="{4D652ACB-4E85-495C-BC3D-A47617164F2C}" destId="{E77C693E-CB93-42BF-814B-8E56DB1616CA}" srcOrd="0" destOrd="0" presId="urn:microsoft.com/office/officeart/2005/8/layout/hierarchy2"/>
    <dgm:cxn modelId="{6FDC35BF-DDDD-43AF-A27A-13EF3686307A}" type="presParOf" srcId="{E77C693E-CB93-42BF-814B-8E56DB1616CA}" destId="{7F180252-EC8D-465B-A72A-17936CFAAED5}" srcOrd="0" destOrd="0" presId="urn:microsoft.com/office/officeart/2005/8/layout/hierarchy2"/>
    <dgm:cxn modelId="{B3BCB831-8518-44DA-9C04-9465251E08D1}" type="presParOf" srcId="{4D652ACB-4E85-495C-BC3D-A47617164F2C}" destId="{8192BB0B-E168-4F3A-997C-7FDF2D56698C}" srcOrd="1" destOrd="0" presId="urn:microsoft.com/office/officeart/2005/8/layout/hierarchy2"/>
    <dgm:cxn modelId="{792FA31E-F3E9-4ACF-B544-A067384FC3F7}" type="presParOf" srcId="{8192BB0B-E168-4F3A-997C-7FDF2D56698C}" destId="{8DD8CC36-6C8A-4952-9B89-8D83E1E2E1CC}" srcOrd="0" destOrd="0" presId="urn:microsoft.com/office/officeart/2005/8/layout/hierarchy2"/>
    <dgm:cxn modelId="{80DB586B-111D-4006-8471-74CAE9602E8E}" type="presParOf" srcId="{8192BB0B-E168-4F3A-997C-7FDF2D56698C}" destId="{C5AB8AA0-1A70-4514-AE9F-7AF571CDD765}" srcOrd="1" destOrd="0" presId="urn:microsoft.com/office/officeart/2005/8/layout/hierarchy2"/>
    <dgm:cxn modelId="{6730C94D-F54A-4DFE-9B85-12D79B94F7BD}" type="presParOf" srcId="{4D652ACB-4E85-495C-BC3D-A47617164F2C}" destId="{9EEAF9A1-709E-45F1-B7C8-6D0CE31C141B}" srcOrd="2" destOrd="0" presId="urn:microsoft.com/office/officeart/2005/8/layout/hierarchy2"/>
    <dgm:cxn modelId="{AD6D16B0-13BB-4956-9BD9-81DB773560BF}" type="presParOf" srcId="{9EEAF9A1-709E-45F1-B7C8-6D0CE31C141B}" destId="{6DB56273-AF32-4927-89EB-73D832AC3DAB}" srcOrd="0" destOrd="0" presId="urn:microsoft.com/office/officeart/2005/8/layout/hierarchy2"/>
    <dgm:cxn modelId="{A8F63C15-210B-4E82-84D0-79727F1613F3}" type="presParOf" srcId="{4D652ACB-4E85-495C-BC3D-A47617164F2C}" destId="{F9D44AB0-78BE-4705-A249-F095AC82B28E}" srcOrd="3" destOrd="0" presId="urn:microsoft.com/office/officeart/2005/8/layout/hierarchy2"/>
    <dgm:cxn modelId="{B933A557-46B8-4B40-9111-E3680B0BAEAC}" type="presParOf" srcId="{F9D44AB0-78BE-4705-A249-F095AC82B28E}" destId="{FBF70EC4-F6FC-49E1-9C1B-372DED89CECF}" srcOrd="0" destOrd="0" presId="urn:microsoft.com/office/officeart/2005/8/layout/hierarchy2"/>
    <dgm:cxn modelId="{B9237BE5-11D9-4E6B-82F0-05878150D7AD}" type="presParOf" srcId="{F9D44AB0-78BE-4705-A249-F095AC82B28E}" destId="{96DE7816-DDE2-402A-8A8F-514795C3624D}" srcOrd="1" destOrd="0" presId="urn:microsoft.com/office/officeart/2005/8/layout/hierarchy2"/>
    <dgm:cxn modelId="{1BEF7E76-64D7-408E-9D15-F6A1C5CA7328}" type="presParOf" srcId="{A529B393-CB23-45AE-A32F-CE3C1E88E7F9}" destId="{55B375EC-8161-4FF9-8425-042D28D9DEDE}" srcOrd="2" destOrd="0" presId="urn:microsoft.com/office/officeart/2005/8/layout/hierarchy2"/>
    <dgm:cxn modelId="{B1C4C722-2393-450C-BBD3-FBBCAE828389}" type="presParOf" srcId="{55B375EC-8161-4FF9-8425-042D28D9DEDE}" destId="{3B56C164-52BC-4B65-97CE-5CFB035C67BC}" srcOrd="0" destOrd="0" presId="urn:microsoft.com/office/officeart/2005/8/layout/hierarchy2"/>
    <dgm:cxn modelId="{53B6FDFE-24E5-410A-B93B-CAFB942611D5}" type="presParOf" srcId="{A529B393-CB23-45AE-A32F-CE3C1E88E7F9}" destId="{6A38AF8A-05C5-4CC9-B9E9-A92D26A321E2}" srcOrd="3" destOrd="0" presId="urn:microsoft.com/office/officeart/2005/8/layout/hierarchy2"/>
    <dgm:cxn modelId="{E571B5D1-42E3-41B9-A7AE-B7C366D63981}" type="presParOf" srcId="{6A38AF8A-05C5-4CC9-B9E9-A92D26A321E2}" destId="{40F9025C-B163-46D2-8ED6-F6C6D7C7BFF7}" srcOrd="0" destOrd="0" presId="urn:microsoft.com/office/officeart/2005/8/layout/hierarchy2"/>
    <dgm:cxn modelId="{4E733AB3-F12F-4464-993F-FC1C480875B4}" type="presParOf" srcId="{6A38AF8A-05C5-4CC9-B9E9-A92D26A321E2}" destId="{36CC914D-4562-4499-88B6-A8C78BBA7C28}" srcOrd="1" destOrd="0" presId="urn:microsoft.com/office/officeart/2005/8/layout/hierarchy2"/>
    <dgm:cxn modelId="{41720C6C-4AB0-4FF2-8449-62F05F622A5E}" type="presParOf" srcId="{36CC914D-4562-4499-88B6-A8C78BBA7C28}" destId="{3DC248E7-400B-434E-8B56-31672FE6FFE5}" srcOrd="0" destOrd="0" presId="urn:microsoft.com/office/officeart/2005/8/layout/hierarchy2"/>
    <dgm:cxn modelId="{3F52240B-4D47-471B-A5D6-C66E6D57D856}" type="presParOf" srcId="{3DC248E7-400B-434E-8B56-31672FE6FFE5}" destId="{D6E513C5-8B03-4255-B98F-016C5A525438}" srcOrd="0" destOrd="0" presId="urn:microsoft.com/office/officeart/2005/8/layout/hierarchy2"/>
    <dgm:cxn modelId="{191BA623-1188-4A84-95C8-4B926E1C0ADD}" type="presParOf" srcId="{36CC914D-4562-4499-88B6-A8C78BBA7C28}" destId="{D4E08450-779E-4ACB-9620-9D09478E8FFF}" srcOrd="1" destOrd="0" presId="urn:microsoft.com/office/officeart/2005/8/layout/hierarchy2"/>
    <dgm:cxn modelId="{34038B14-7FC0-403E-A6E4-F8B34C17B71C}" type="presParOf" srcId="{D4E08450-779E-4ACB-9620-9D09478E8FFF}" destId="{2284FDC4-DFEB-404E-8E30-A495827ADBEA}" srcOrd="0" destOrd="0" presId="urn:microsoft.com/office/officeart/2005/8/layout/hierarchy2"/>
    <dgm:cxn modelId="{B3E5AB49-EE57-4E78-A0FD-CDCEC9304879}" type="presParOf" srcId="{D4E08450-779E-4ACB-9620-9D09478E8FFF}" destId="{D4FEE462-1B92-42C2-AC78-0480F41C6140}" srcOrd="1" destOrd="0" presId="urn:microsoft.com/office/officeart/2005/8/layout/hierarchy2"/>
    <dgm:cxn modelId="{B6AA714F-618B-4BB4-B64D-528F0950FB02}" type="presParOf" srcId="{36CC914D-4562-4499-88B6-A8C78BBA7C28}" destId="{1DBBC400-C1A3-4B0E-AC44-427F9B152238}" srcOrd="2" destOrd="0" presId="urn:microsoft.com/office/officeart/2005/8/layout/hierarchy2"/>
    <dgm:cxn modelId="{664FC137-58B6-44B7-9A8F-173A879D514F}" type="presParOf" srcId="{1DBBC400-C1A3-4B0E-AC44-427F9B152238}" destId="{34FD641C-3B4A-43F8-B7CF-3B0FE5C1BF76}" srcOrd="0" destOrd="0" presId="urn:microsoft.com/office/officeart/2005/8/layout/hierarchy2"/>
    <dgm:cxn modelId="{463E1888-52B3-4B82-A57E-F3862AEC6FC9}" type="presParOf" srcId="{36CC914D-4562-4499-88B6-A8C78BBA7C28}" destId="{3776E35B-17AC-46B6-BE64-B80B50E470C1}" srcOrd="3" destOrd="0" presId="urn:microsoft.com/office/officeart/2005/8/layout/hierarchy2"/>
    <dgm:cxn modelId="{484FE5DA-85C4-45E5-A459-9C7A8152FFDE}" type="presParOf" srcId="{3776E35B-17AC-46B6-BE64-B80B50E470C1}" destId="{01D25895-4ADB-4F55-9AC2-71F40FBC1C46}" srcOrd="0" destOrd="0" presId="urn:microsoft.com/office/officeart/2005/8/layout/hierarchy2"/>
    <dgm:cxn modelId="{C4C74B28-B814-4A28-B814-0693F331ECAD}" type="presParOf" srcId="{3776E35B-17AC-46B6-BE64-B80B50E470C1}" destId="{01AF7429-F68A-4787-BFA3-72A06C122184}" srcOrd="1" destOrd="0" presId="urn:microsoft.com/office/officeart/2005/8/layout/hierarchy2"/>
    <dgm:cxn modelId="{624D85EC-5D09-4C0D-916D-F63E1EAC47F1}" type="presParOf" srcId="{36CC914D-4562-4499-88B6-A8C78BBA7C28}" destId="{2151E368-E97A-4681-92B7-9E996B085159}" srcOrd="4" destOrd="0" presId="urn:microsoft.com/office/officeart/2005/8/layout/hierarchy2"/>
    <dgm:cxn modelId="{144DF78F-4DC1-40E7-9176-8DDDE8A2810E}" type="presParOf" srcId="{2151E368-E97A-4681-92B7-9E996B085159}" destId="{63D8713C-C248-493B-B736-000D6BC1A406}" srcOrd="0" destOrd="0" presId="urn:microsoft.com/office/officeart/2005/8/layout/hierarchy2"/>
    <dgm:cxn modelId="{F21070FC-29A9-4A22-A50A-182CFD77D840}" type="presParOf" srcId="{36CC914D-4562-4499-88B6-A8C78BBA7C28}" destId="{63AC4587-223D-4AC3-BBAE-6D0B0AD0AFC1}" srcOrd="5" destOrd="0" presId="urn:microsoft.com/office/officeart/2005/8/layout/hierarchy2"/>
    <dgm:cxn modelId="{DF76629A-58D1-41BF-9742-6B770CB09DCA}" type="presParOf" srcId="{63AC4587-223D-4AC3-BBAE-6D0B0AD0AFC1}" destId="{5A83CE46-A0D9-4F11-A63C-D1E5E180BE09}" srcOrd="0" destOrd="0" presId="urn:microsoft.com/office/officeart/2005/8/layout/hierarchy2"/>
    <dgm:cxn modelId="{5CC6F8B4-4717-437C-8D3F-0DA3DE2B48D6}" type="presParOf" srcId="{63AC4587-223D-4AC3-BBAE-6D0B0AD0AFC1}" destId="{E9419838-12F6-4CD6-8A05-4B247B80C089}" srcOrd="1" destOrd="0" presId="urn:microsoft.com/office/officeart/2005/8/layout/hierarchy2"/>
    <dgm:cxn modelId="{5EFA4531-7A0F-4F2A-A7E6-14AAC4C49179}" type="presParOf" srcId="{36CC914D-4562-4499-88B6-A8C78BBA7C28}" destId="{EA212045-5C75-4648-B576-4F469A77B169}" srcOrd="6" destOrd="0" presId="urn:microsoft.com/office/officeart/2005/8/layout/hierarchy2"/>
    <dgm:cxn modelId="{86BCB4B7-7C5E-4F7E-B124-AE7382F3B209}" type="presParOf" srcId="{EA212045-5C75-4648-B576-4F469A77B169}" destId="{3C064AD2-0B98-48DC-9545-00F72BA3E902}" srcOrd="0" destOrd="0" presId="urn:microsoft.com/office/officeart/2005/8/layout/hierarchy2"/>
    <dgm:cxn modelId="{D7BCDB54-7C55-4EA8-BD3A-85B5A3B152E5}" type="presParOf" srcId="{36CC914D-4562-4499-88B6-A8C78BBA7C28}" destId="{4CE7D0E9-872A-46C0-B83A-77395E3AB783}" srcOrd="7" destOrd="0" presId="urn:microsoft.com/office/officeart/2005/8/layout/hierarchy2"/>
    <dgm:cxn modelId="{F032E10F-CD41-4E23-9D7D-9EC53AFD5BDE}" type="presParOf" srcId="{4CE7D0E9-872A-46C0-B83A-77395E3AB783}" destId="{B79D02DB-62E7-4B46-ABD8-D828122F8173}" srcOrd="0" destOrd="0" presId="urn:microsoft.com/office/officeart/2005/8/layout/hierarchy2"/>
    <dgm:cxn modelId="{3EE9CF69-898B-44D1-BF89-11A8F72F3E6C}" type="presParOf" srcId="{4CE7D0E9-872A-46C0-B83A-77395E3AB783}" destId="{06C578EF-97F0-4DA5-B42A-56833E388016}" srcOrd="1" destOrd="0" presId="urn:microsoft.com/office/officeart/2005/8/layout/hierarchy2"/>
    <dgm:cxn modelId="{18F21A6C-D281-4C28-AB44-C5C23E055E9E}" type="presParOf" srcId="{36CC914D-4562-4499-88B6-A8C78BBA7C28}" destId="{FB201B9E-4841-420F-A9DD-DF8A6B8F754E}" srcOrd="8" destOrd="0" presId="urn:microsoft.com/office/officeart/2005/8/layout/hierarchy2"/>
    <dgm:cxn modelId="{0A2D86A1-F51C-498E-820D-B324BB616200}" type="presParOf" srcId="{FB201B9E-4841-420F-A9DD-DF8A6B8F754E}" destId="{5994F064-C6DC-4796-85E7-A9B24DD4AA34}" srcOrd="0" destOrd="0" presId="urn:microsoft.com/office/officeart/2005/8/layout/hierarchy2"/>
    <dgm:cxn modelId="{C9AFE5D2-AA4B-41FC-9996-42E44ABB93AE}" type="presParOf" srcId="{36CC914D-4562-4499-88B6-A8C78BBA7C28}" destId="{3E0349CC-F07C-4970-856B-630D49814448}" srcOrd="9" destOrd="0" presId="urn:microsoft.com/office/officeart/2005/8/layout/hierarchy2"/>
    <dgm:cxn modelId="{EDBB1A93-E355-4C7A-B54A-DEB08809FEAC}" type="presParOf" srcId="{3E0349CC-F07C-4970-856B-630D49814448}" destId="{E3B481A0-D3A4-4E1C-B42B-5F28BDA9E5EE}" srcOrd="0" destOrd="0" presId="urn:microsoft.com/office/officeart/2005/8/layout/hierarchy2"/>
    <dgm:cxn modelId="{2F0D35C8-7C32-4726-B536-DF2C3279A267}" type="presParOf" srcId="{3E0349CC-F07C-4970-856B-630D49814448}" destId="{182E01C7-2E4B-42D4-8FD0-FE4DFFCCA6AF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E0CA3D-14E7-4E8E-A872-66FFF1E9538A}" type="doc">
      <dgm:prSet loTypeId="urn:microsoft.com/office/officeart/2005/8/layout/equation2" loCatId="process" qsTypeId="urn:microsoft.com/office/officeart/2005/8/quickstyle/3d3" qsCatId="3D" csTypeId="urn:microsoft.com/office/officeart/2005/8/colors/accent2_4" csCatId="accent2" phldr="1"/>
      <dgm:spPr/>
    </dgm:pt>
    <dgm:pt modelId="{AB814E13-13C0-465F-A28D-5E8E351733DA}">
      <dgm:prSet phldrT="[Κείμενο]"/>
      <dgm:spPr/>
      <dgm:t>
        <a:bodyPr/>
        <a:lstStyle/>
        <a:p>
          <a:r>
            <a:rPr lang="el-GR" dirty="0" smtClean="0"/>
            <a:t>1</a:t>
          </a:r>
          <a:endParaRPr lang="el-GR" dirty="0"/>
        </a:p>
      </dgm:t>
    </dgm:pt>
    <dgm:pt modelId="{24343D27-6523-41D0-8070-D05BFC753272}" type="parTrans" cxnId="{7EFEF848-5619-4CE9-9630-DEC682DDAD89}">
      <dgm:prSet/>
      <dgm:spPr/>
      <dgm:t>
        <a:bodyPr/>
        <a:lstStyle/>
        <a:p>
          <a:endParaRPr lang="el-GR"/>
        </a:p>
      </dgm:t>
    </dgm:pt>
    <dgm:pt modelId="{A4F3E13B-E681-4D08-8643-E5611DC6A827}" type="sibTrans" cxnId="{7EFEF848-5619-4CE9-9630-DEC682DDAD89}">
      <dgm:prSet/>
      <dgm:spPr/>
      <dgm:t>
        <a:bodyPr/>
        <a:lstStyle/>
        <a:p>
          <a:endParaRPr lang="el-GR"/>
        </a:p>
      </dgm:t>
    </dgm:pt>
    <dgm:pt modelId="{A159A4CE-962B-4C93-A2C0-EE8FAD593ACC}">
      <dgm:prSet phldrT="[Κείμενο]"/>
      <dgm:spPr/>
      <dgm:t>
        <a:bodyPr/>
        <a:lstStyle/>
        <a:p>
          <a:r>
            <a:rPr lang="el-GR" dirty="0" smtClean="0"/>
            <a:t>2</a:t>
          </a:r>
          <a:endParaRPr lang="el-GR" dirty="0"/>
        </a:p>
      </dgm:t>
    </dgm:pt>
    <dgm:pt modelId="{F639ACC5-4584-467D-8BD6-A26652B62C0E}" type="parTrans" cxnId="{7FBD37C7-BF61-407E-9260-1355A453C2ED}">
      <dgm:prSet/>
      <dgm:spPr/>
      <dgm:t>
        <a:bodyPr/>
        <a:lstStyle/>
        <a:p>
          <a:endParaRPr lang="el-GR"/>
        </a:p>
      </dgm:t>
    </dgm:pt>
    <dgm:pt modelId="{773BD895-7CB8-4FB4-A4BB-69EFC0D7E76B}" type="sibTrans" cxnId="{7FBD37C7-BF61-407E-9260-1355A453C2ED}">
      <dgm:prSet/>
      <dgm:spPr/>
      <dgm:t>
        <a:bodyPr/>
        <a:lstStyle/>
        <a:p>
          <a:endParaRPr lang="el-GR"/>
        </a:p>
      </dgm:t>
    </dgm:pt>
    <dgm:pt modelId="{899491D5-1129-49A2-88FF-20E2CC3E640D}">
      <dgm:prSet phldrT="[Κείμενο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Θεραπεία </a:t>
          </a:r>
          <a:endParaRPr lang="el-GR" dirty="0">
            <a:solidFill>
              <a:schemeClr val="tx1"/>
            </a:solidFill>
          </a:endParaRPr>
        </a:p>
      </dgm:t>
    </dgm:pt>
    <dgm:pt modelId="{88C459EF-A8AC-42DE-BA79-8D7AFE572024}" type="parTrans" cxnId="{2847490E-155F-4A4A-88A8-E25F5E783100}">
      <dgm:prSet/>
      <dgm:spPr/>
      <dgm:t>
        <a:bodyPr/>
        <a:lstStyle/>
        <a:p>
          <a:endParaRPr lang="el-GR"/>
        </a:p>
      </dgm:t>
    </dgm:pt>
    <dgm:pt modelId="{BC74E47C-00BA-4243-9955-0F6CE8695333}" type="sibTrans" cxnId="{2847490E-155F-4A4A-88A8-E25F5E783100}">
      <dgm:prSet/>
      <dgm:spPr/>
      <dgm:t>
        <a:bodyPr/>
        <a:lstStyle/>
        <a:p>
          <a:endParaRPr lang="el-GR"/>
        </a:p>
      </dgm:t>
    </dgm:pt>
    <dgm:pt modelId="{EEE70E76-FC6A-411B-BFE3-DC10E00E0223}" type="pres">
      <dgm:prSet presAssocID="{8FE0CA3D-14E7-4E8E-A872-66FFF1E9538A}" presName="Name0" presStyleCnt="0">
        <dgm:presLayoutVars>
          <dgm:dir/>
          <dgm:resizeHandles val="exact"/>
        </dgm:presLayoutVars>
      </dgm:prSet>
      <dgm:spPr/>
    </dgm:pt>
    <dgm:pt modelId="{A9B71030-B155-4061-8B72-D4888B3BE4CD}" type="pres">
      <dgm:prSet presAssocID="{8FE0CA3D-14E7-4E8E-A872-66FFF1E9538A}" presName="vNodes" presStyleCnt="0"/>
      <dgm:spPr/>
    </dgm:pt>
    <dgm:pt modelId="{9E06C719-6ABB-418B-A04D-117AB620940B}" type="pres">
      <dgm:prSet presAssocID="{AB814E13-13C0-465F-A28D-5E8E351733DA}" presName="node" presStyleLbl="node1" presStyleIdx="0" presStyleCnt="3">
        <dgm:presLayoutVars>
          <dgm:bulletEnabled val="1"/>
        </dgm:presLayoutVars>
      </dgm:prSet>
      <dgm:spPr/>
    </dgm:pt>
    <dgm:pt modelId="{415BCEDC-0347-4030-AE34-5B723ED06691}" type="pres">
      <dgm:prSet presAssocID="{A4F3E13B-E681-4D08-8643-E5611DC6A827}" presName="spacerT" presStyleCnt="0"/>
      <dgm:spPr/>
    </dgm:pt>
    <dgm:pt modelId="{A34F80E3-D96E-48A3-AED1-B391409DE083}" type="pres">
      <dgm:prSet presAssocID="{A4F3E13B-E681-4D08-8643-E5611DC6A827}" presName="sibTrans" presStyleLbl="sibTrans2D1" presStyleIdx="0" presStyleCnt="2"/>
      <dgm:spPr/>
    </dgm:pt>
    <dgm:pt modelId="{9484A20C-A90E-4C19-80E6-C13585FAE22F}" type="pres">
      <dgm:prSet presAssocID="{A4F3E13B-E681-4D08-8643-E5611DC6A827}" presName="spacerB" presStyleCnt="0"/>
      <dgm:spPr/>
    </dgm:pt>
    <dgm:pt modelId="{91C9285A-6E50-4EAD-A529-3C20291C497C}" type="pres">
      <dgm:prSet presAssocID="{A159A4CE-962B-4C93-A2C0-EE8FAD593ACC}" presName="node" presStyleLbl="node1" presStyleIdx="1" presStyleCnt="3">
        <dgm:presLayoutVars>
          <dgm:bulletEnabled val="1"/>
        </dgm:presLayoutVars>
      </dgm:prSet>
      <dgm:spPr/>
    </dgm:pt>
    <dgm:pt modelId="{E357F400-78CB-40D7-AD2A-57935CAA178D}" type="pres">
      <dgm:prSet presAssocID="{8FE0CA3D-14E7-4E8E-A872-66FFF1E9538A}" presName="sibTransLast" presStyleLbl="sibTrans2D1" presStyleIdx="1" presStyleCnt="2" custAng="10800000"/>
      <dgm:spPr/>
    </dgm:pt>
    <dgm:pt modelId="{B53869B2-EB1E-4B4F-A472-77A26A0A18EF}" type="pres">
      <dgm:prSet presAssocID="{8FE0CA3D-14E7-4E8E-A872-66FFF1E9538A}" presName="connectorText" presStyleLbl="sibTrans2D1" presStyleIdx="1" presStyleCnt="2"/>
      <dgm:spPr/>
    </dgm:pt>
    <dgm:pt modelId="{B1098BAE-686B-45F9-BE4E-2A8149EA19AF}" type="pres">
      <dgm:prSet presAssocID="{8FE0CA3D-14E7-4E8E-A872-66FFF1E9538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3AD3CAE-82DC-4853-9BA0-9A930239EF4A}" type="presOf" srcId="{773BD895-7CB8-4FB4-A4BB-69EFC0D7E76B}" destId="{E357F400-78CB-40D7-AD2A-57935CAA178D}" srcOrd="0" destOrd="0" presId="urn:microsoft.com/office/officeart/2005/8/layout/equation2"/>
    <dgm:cxn modelId="{B6D1E00A-279D-45C4-A5BA-C568CA3EF965}" type="presOf" srcId="{A159A4CE-962B-4C93-A2C0-EE8FAD593ACC}" destId="{91C9285A-6E50-4EAD-A529-3C20291C497C}" srcOrd="0" destOrd="0" presId="urn:microsoft.com/office/officeart/2005/8/layout/equation2"/>
    <dgm:cxn modelId="{CAA4C6CF-D4D0-464D-8188-931B15B744B7}" type="presOf" srcId="{899491D5-1129-49A2-88FF-20E2CC3E640D}" destId="{B1098BAE-686B-45F9-BE4E-2A8149EA19AF}" srcOrd="0" destOrd="0" presId="urn:microsoft.com/office/officeart/2005/8/layout/equation2"/>
    <dgm:cxn modelId="{876CEBCC-C1AC-4017-BCFB-3BC6977D418C}" type="presOf" srcId="{A4F3E13B-E681-4D08-8643-E5611DC6A827}" destId="{A34F80E3-D96E-48A3-AED1-B391409DE083}" srcOrd="0" destOrd="0" presId="urn:microsoft.com/office/officeart/2005/8/layout/equation2"/>
    <dgm:cxn modelId="{BA9911E6-5255-420E-8110-5E309516953D}" type="presOf" srcId="{773BD895-7CB8-4FB4-A4BB-69EFC0D7E76B}" destId="{B53869B2-EB1E-4B4F-A472-77A26A0A18EF}" srcOrd="1" destOrd="0" presId="urn:microsoft.com/office/officeart/2005/8/layout/equation2"/>
    <dgm:cxn modelId="{E4830FC5-00DC-47C1-9B9A-77C944B2FB8A}" type="presOf" srcId="{8FE0CA3D-14E7-4E8E-A872-66FFF1E9538A}" destId="{EEE70E76-FC6A-411B-BFE3-DC10E00E0223}" srcOrd="0" destOrd="0" presId="urn:microsoft.com/office/officeart/2005/8/layout/equation2"/>
    <dgm:cxn modelId="{7EFEF848-5619-4CE9-9630-DEC682DDAD89}" srcId="{8FE0CA3D-14E7-4E8E-A872-66FFF1E9538A}" destId="{AB814E13-13C0-465F-A28D-5E8E351733DA}" srcOrd="0" destOrd="0" parTransId="{24343D27-6523-41D0-8070-D05BFC753272}" sibTransId="{A4F3E13B-E681-4D08-8643-E5611DC6A827}"/>
    <dgm:cxn modelId="{532BEA18-3651-4A73-80E1-CE32A571903C}" type="presOf" srcId="{AB814E13-13C0-465F-A28D-5E8E351733DA}" destId="{9E06C719-6ABB-418B-A04D-117AB620940B}" srcOrd="0" destOrd="0" presId="urn:microsoft.com/office/officeart/2005/8/layout/equation2"/>
    <dgm:cxn modelId="{7FBD37C7-BF61-407E-9260-1355A453C2ED}" srcId="{8FE0CA3D-14E7-4E8E-A872-66FFF1E9538A}" destId="{A159A4CE-962B-4C93-A2C0-EE8FAD593ACC}" srcOrd="1" destOrd="0" parTransId="{F639ACC5-4584-467D-8BD6-A26652B62C0E}" sibTransId="{773BD895-7CB8-4FB4-A4BB-69EFC0D7E76B}"/>
    <dgm:cxn modelId="{2847490E-155F-4A4A-88A8-E25F5E783100}" srcId="{8FE0CA3D-14E7-4E8E-A872-66FFF1E9538A}" destId="{899491D5-1129-49A2-88FF-20E2CC3E640D}" srcOrd="2" destOrd="0" parTransId="{88C459EF-A8AC-42DE-BA79-8D7AFE572024}" sibTransId="{BC74E47C-00BA-4243-9955-0F6CE8695333}"/>
    <dgm:cxn modelId="{699F4E36-1335-4B9A-BA81-99479B2B2B5D}" type="presParOf" srcId="{EEE70E76-FC6A-411B-BFE3-DC10E00E0223}" destId="{A9B71030-B155-4061-8B72-D4888B3BE4CD}" srcOrd="0" destOrd="0" presId="urn:microsoft.com/office/officeart/2005/8/layout/equation2"/>
    <dgm:cxn modelId="{52B39445-DB65-4E8D-B27D-1833B1A47E35}" type="presParOf" srcId="{A9B71030-B155-4061-8B72-D4888B3BE4CD}" destId="{9E06C719-6ABB-418B-A04D-117AB620940B}" srcOrd="0" destOrd="0" presId="urn:microsoft.com/office/officeart/2005/8/layout/equation2"/>
    <dgm:cxn modelId="{658C570F-3EEB-4071-B47D-A444AB916487}" type="presParOf" srcId="{A9B71030-B155-4061-8B72-D4888B3BE4CD}" destId="{415BCEDC-0347-4030-AE34-5B723ED06691}" srcOrd="1" destOrd="0" presId="urn:microsoft.com/office/officeart/2005/8/layout/equation2"/>
    <dgm:cxn modelId="{E6CE94E1-32A6-42DC-9D31-24867F2E7D02}" type="presParOf" srcId="{A9B71030-B155-4061-8B72-D4888B3BE4CD}" destId="{A34F80E3-D96E-48A3-AED1-B391409DE083}" srcOrd="2" destOrd="0" presId="urn:microsoft.com/office/officeart/2005/8/layout/equation2"/>
    <dgm:cxn modelId="{E57E2218-083A-4C6A-A2DD-5F87AA6BCF8D}" type="presParOf" srcId="{A9B71030-B155-4061-8B72-D4888B3BE4CD}" destId="{9484A20C-A90E-4C19-80E6-C13585FAE22F}" srcOrd="3" destOrd="0" presId="urn:microsoft.com/office/officeart/2005/8/layout/equation2"/>
    <dgm:cxn modelId="{DD603692-2BAC-4BAD-A4AA-DB0363BCBA4F}" type="presParOf" srcId="{A9B71030-B155-4061-8B72-D4888B3BE4CD}" destId="{91C9285A-6E50-4EAD-A529-3C20291C497C}" srcOrd="4" destOrd="0" presId="urn:microsoft.com/office/officeart/2005/8/layout/equation2"/>
    <dgm:cxn modelId="{257D722C-1782-4AED-BD1B-C3AB0095BA98}" type="presParOf" srcId="{EEE70E76-FC6A-411B-BFE3-DC10E00E0223}" destId="{E357F400-78CB-40D7-AD2A-57935CAA178D}" srcOrd="1" destOrd="0" presId="urn:microsoft.com/office/officeart/2005/8/layout/equation2"/>
    <dgm:cxn modelId="{266D0CDA-A06B-4821-B523-EC6EDB332F96}" type="presParOf" srcId="{E357F400-78CB-40D7-AD2A-57935CAA178D}" destId="{B53869B2-EB1E-4B4F-A472-77A26A0A18EF}" srcOrd="0" destOrd="0" presId="urn:microsoft.com/office/officeart/2005/8/layout/equation2"/>
    <dgm:cxn modelId="{712B62EB-BDBA-4DC6-8D60-6757E483980E}" type="presParOf" srcId="{EEE70E76-FC6A-411B-BFE3-DC10E00E0223}" destId="{B1098BAE-686B-45F9-BE4E-2A8149EA19AF}" srcOrd="2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3925-0F5F-483C-A11D-9EF6457E3B7A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FBFE1-3DB2-4377-A397-2120600FDC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BFE1-3DB2-4377-A397-2120600FDC2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Σεξουαλική μετάδοση ή </a:t>
            </a:r>
            <a:r>
              <a:rPr lang="el-GR" dirty="0" err="1" smtClean="0"/>
              <a:t>περιγεννητικά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BFE1-3DB2-4377-A397-2120600FDC26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26/3/2025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ody.gov.gr/wp-content/uploads/2019/05/%CE%A0%CF%81%CE%B1%CE%BA%CF%84%CE%B9%CE%BA%CF%8C%CF%82-%CE%9F%CE%B4%CE%B7%CE%B3%CF%8C%CF%82-%CE%B3%CE%B9%CE%B1-%CF%84%CE%B7%CE%BD-%CE%B1%CE%BD%CF%84%CE%B9%CE%BC%CE%B5%CF%84%CF%89%CF%80%CE%B9%CF%83%CE%B7-%CE%A3%CE%9C%CE%9D-%CF%83%CF%84%CE%B7%CE%BD-%CE%A0%CE%A6%CE%A5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ody.gov.gr/wp-content/uploads/2018/12/Infections_Book.pdf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e-me.edu.gr/wp-admin/admin-ajax.php?action=h5p_embed&amp;id=1479048" TargetMode="External"/><Relationship Id="rId2" Type="http://schemas.openxmlformats.org/officeDocument/2006/relationships/hyperlink" Target="https://e-me.edu.g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e-me.edu.gr/wp-admin/admin-ajax.php?action=h5p_embed&amp;id=1477593" TargetMode="External"/><Relationship Id="rId2" Type="http://schemas.openxmlformats.org/officeDocument/2006/relationships/hyperlink" Target="https://e-me.edu.g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class02.sch.gr/main/portfolio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nnavasileiou87/2024-25-iqhkaflyy95165v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blogs.sch.gr/anvasilei/category/mathimata/mikroviologia-ii-th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-24"/>
            <a:ext cx="7851648" cy="1828800"/>
          </a:xfrm>
        </p:spPr>
        <p:txBody>
          <a:bodyPr/>
          <a:lstStyle/>
          <a:p>
            <a:pPr algn="ctr"/>
            <a:r>
              <a:rPr lang="el-GR" sz="6000" dirty="0" smtClean="0"/>
              <a:t>Μικροβιολογία</a:t>
            </a:r>
            <a:r>
              <a:rPr lang="el-GR" dirty="0" smtClean="0"/>
              <a:t> ΙΙ (Θ)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Τάξη: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Γ΄ Βοηθός Ιατρικών και Βιολογικών Εργαστηρίων</a:t>
            </a:r>
          </a:p>
          <a:p>
            <a:pPr algn="ctr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Δημιουργός: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Βασιλείου Άννα  </a:t>
            </a:r>
          </a:p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l-GR" sz="2000" baseline="300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ΕΠΑ.Λ Ιωαννίνων </a:t>
            </a:r>
          </a:p>
          <a:p>
            <a:pPr algn="ctr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Σχ. Έτος: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2024-25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17410" name="Picture 2" descr="C:\Users\αννα βασιλειου\Downloads\IMG_3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56985" y="4206729"/>
            <a:ext cx="2792810" cy="209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Επιδημιολογία-Παρασιτισμός </a:t>
            </a:r>
            <a:endParaRPr lang="el-GR" dirty="0"/>
          </a:p>
        </p:txBody>
      </p:sp>
      <p:pic>
        <p:nvPicPr>
          <p:cNvPr id="2050" name="Picture 2" descr="C:\Users\αννα βασιλειου\Desktop\OIP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28680"/>
            <a:ext cx="1804989" cy="2529146"/>
          </a:xfrm>
          <a:prstGeom prst="rect">
            <a:avLst/>
          </a:prstGeom>
          <a:noFill/>
        </p:spPr>
      </p:pic>
      <p:pic>
        <p:nvPicPr>
          <p:cNvPr id="2051" name="Picture 3" descr="C:\Users\αννα βασιλειου\Desktop\λήψη (2).jpg"/>
          <p:cNvPicPr>
            <a:picLocks noChangeAspect="1" noChangeArrowheads="1"/>
          </p:cNvPicPr>
          <p:nvPr/>
        </p:nvPicPr>
        <p:blipFill>
          <a:blip r:embed="rId3"/>
          <a:srcRect l="30337" r="29213"/>
          <a:stretch>
            <a:fillRect/>
          </a:stretch>
        </p:blipFill>
        <p:spPr bwMode="auto">
          <a:xfrm>
            <a:off x="2214546" y="2947999"/>
            <a:ext cx="1901277" cy="2355454"/>
          </a:xfrm>
          <a:prstGeom prst="rect">
            <a:avLst/>
          </a:prstGeom>
          <a:noFill/>
        </p:spPr>
      </p:pic>
      <p:pic>
        <p:nvPicPr>
          <p:cNvPr id="2052" name="Picture 4" descr="C:\Users\αννα βασιλειου\Desktop\OIP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2129" y="2928934"/>
            <a:ext cx="2570201" cy="2312106"/>
          </a:xfrm>
          <a:prstGeom prst="rect">
            <a:avLst/>
          </a:prstGeom>
          <a:noFill/>
        </p:spPr>
      </p:pic>
      <p:pic>
        <p:nvPicPr>
          <p:cNvPr id="2053" name="Picture 5" descr="C:\Users\αννα βασιλειου\Desktop\R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928934"/>
            <a:ext cx="1555810" cy="2390761"/>
          </a:xfrm>
          <a:prstGeom prst="rect">
            <a:avLst/>
          </a:prstGeom>
          <a:noFill/>
        </p:spPr>
      </p:pic>
      <p:sp>
        <p:nvSpPr>
          <p:cNvPr id="8" name="7 - Έλλειψη"/>
          <p:cNvSpPr/>
          <p:nvPr/>
        </p:nvSpPr>
        <p:spPr>
          <a:xfrm>
            <a:off x="642910" y="4857760"/>
            <a:ext cx="1428760" cy="71438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428860" y="4357694"/>
            <a:ext cx="1428760" cy="71438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5072066" y="4714884"/>
            <a:ext cx="1428760" cy="71438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7500958" y="3786190"/>
            <a:ext cx="1428760" cy="71438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Παθογόνος Δράση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Άνδρες </a:t>
            </a: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Γυναίκες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 algn="ctr"/>
            <a:r>
              <a:rPr lang="el-GR" dirty="0" smtClean="0"/>
              <a:t>Ουρηθρίτιδα </a:t>
            </a:r>
          </a:p>
          <a:p>
            <a:pPr algn="ctr"/>
            <a:r>
              <a:rPr lang="el-GR" dirty="0" smtClean="0"/>
              <a:t>Προστατίτιδα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endParaRPr lang="el-GR" dirty="0" smtClean="0"/>
          </a:p>
          <a:p>
            <a:pPr algn="ctr"/>
            <a:r>
              <a:rPr lang="el-GR" dirty="0" smtClean="0"/>
              <a:t>Κολπίτιδα</a:t>
            </a:r>
          </a:p>
          <a:p>
            <a:pPr algn="ctr"/>
            <a:r>
              <a:rPr lang="el-GR" dirty="0" smtClean="0"/>
              <a:t>Τραχηλίτιδα </a:t>
            </a:r>
          </a:p>
          <a:p>
            <a:pPr algn="ctr"/>
            <a:r>
              <a:rPr lang="el-GR" dirty="0" smtClean="0"/>
              <a:t>Σαλπιγγίτιδα </a:t>
            </a:r>
          </a:p>
          <a:p>
            <a:pPr algn="ctr">
              <a:buNone/>
            </a:pPr>
            <a:r>
              <a:rPr lang="el-GR" b="1" dirty="0" smtClean="0"/>
              <a:t>Εγκυμοσύνες: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Αυτόματη αποβολή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Επιλόχειο πυρετό κ.α. </a:t>
            </a:r>
          </a:p>
          <a:p>
            <a:endParaRPr lang="el-GR" dirty="0"/>
          </a:p>
        </p:txBody>
      </p:sp>
      <p:pic>
        <p:nvPicPr>
          <p:cNvPr id="4098" name="Picture 2" descr="C:\Users\αννα βασιλειου\Desktop\dermatologia-elefhteriadis-8-768x254.jpg"/>
          <p:cNvPicPr>
            <a:picLocks noChangeAspect="1" noChangeArrowheads="1"/>
          </p:cNvPicPr>
          <p:nvPr/>
        </p:nvPicPr>
        <p:blipFill>
          <a:blip r:embed="rId2"/>
          <a:srcRect l="50976" r="15820"/>
          <a:stretch>
            <a:fillRect/>
          </a:stretch>
        </p:blipFill>
        <p:spPr bwMode="auto">
          <a:xfrm>
            <a:off x="1785918" y="3786190"/>
            <a:ext cx="1639975" cy="1633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Συχνότερο αίτιο </a:t>
            </a:r>
            <a:endParaRPr lang="el-GR" dirty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Σπάνια 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el-GR" dirty="0" smtClean="0"/>
              <a:t>Μη Γονοκοκκικής ουρηθρίτιδας </a:t>
            </a:r>
          </a:p>
          <a:p>
            <a:pPr algn="ctr">
              <a:buNone/>
            </a:pPr>
            <a:r>
              <a:rPr lang="el-GR" dirty="0" smtClean="0"/>
              <a:t>(μετά τα </a:t>
            </a:r>
            <a:r>
              <a:rPr lang="el-GR" dirty="0" err="1" smtClean="0"/>
              <a:t>Χλαμύδια</a:t>
            </a:r>
            <a:r>
              <a:rPr lang="el-GR" dirty="0" smtClean="0"/>
              <a:t>) </a:t>
            </a:r>
          </a:p>
          <a:p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l-GR" dirty="0" smtClean="0"/>
              <a:t>Ασθένειες εκτός ουρογεννητικού συστήματος </a:t>
            </a:r>
            <a:endParaRPr lang="el-GR" dirty="0"/>
          </a:p>
        </p:txBody>
      </p:sp>
      <p:sp>
        <p:nvSpPr>
          <p:cNvPr id="1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Παθογόνος Δράση </a:t>
            </a:r>
            <a:endParaRPr lang="el-GR" dirty="0"/>
          </a:p>
        </p:txBody>
      </p:sp>
      <p:pic>
        <p:nvPicPr>
          <p:cNvPr id="5122" name="Picture 2" descr="C:\Users\αννα βασιλειου\Desktop\OIP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00504"/>
            <a:ext cx="340995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Πρόληψη </a:t>
            </a:r>
            <a:endParaRPr lang="el-GR" dirty="0"/>
          </a:p>
        </p:txBody>
      </p:sp>
      <p:pic>
        <p:nvPicPr>
          <p:cNvPr id="1026" name="Picture 2" descr="C:\Users\αννα βασιλειου\Desktop\sexoualikos_metadidomena_nosimata-980x65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8242" y="1935163"/>
            <a:ext cx="6587516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Eody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hlinkClick r:id="rId2"/>
              </a:rPr>
              <a:t>Πρακτικός-Οδηγός-για-την-</a:t>
            </a:r>
            <a:r>
              <a:rPr lang="el-GR" dirty="0" err="1" smtClean="0">
                <a:hlinkClick r:id="rId2"/>
              </a:rPr>
              <a:t>αντιμετωπιση</a:t>
            </a:r>
            <a:r>
              <a:rPr lang="el-GR" dirty="0" smtClean="0">
                <a:hlinkClick r:id="rId2"/>
              </a:rPr>
              <a:t>-ΣΜΝ-στην-ΠΦΥ.</a:t>
            </a:r>
            <a:r>
              <a:rPr lang="en-US" dirty="0" err="1" smtClean="0">
                <a:hlinkClick r:id="rId2"/>
              </a:rPr>
              <a:t>pdf</a:t>
            </a:r>
            <a:endParaRPr lang="el-GR" dirty="0" smtClean="0"/>
          </a:p>
          <a:p>
            <a:endParaRPr lang="en-US" dirty="0" smtClean="0"/>
          </a:p>
        </p:txBody>
      </p:sp>
      <p:pic>
        <p:nvPicPr>
          <p:cNvPr id="1026" name="Picture 2" descr="C:\Users\αννα βασιλειου\Desktop\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301" y="2857496"/>
            <a:ext cx="2812367" cy="385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Eody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b="1" u="sng" dirty="0" smtClean="0"/>
              <a:t>Κεφάλαιο 8: </a:t>
            </a:r>
          </a:p>
          <a:p>
            <a:pPr algn="ctr">
              <a:buNone/>
            </a:pPr>
            <a:r>
              <a:rPr lang="el-GR" dirty="0" smtClean="0"/>
              <a:t>Κατευθυντήριες οδηγίες για τη διάγνωση και την εμπειρική θεραπεία των λοιμώξεων του ουρογεννητικού συστήματος και των σεξουαλικώς μεταδιδόμενων νοσημάτων  </a:t>
            </a:r>
          </a:p>
          <a:p>
            <a:pPr algn="ctr">
              <a:buNone/>
            </a:pPr>
            <a:r>
              <a:rPr lang="el-GR" b="1" dirty="0" smtClean="0"/>
              <a:t>σελ. 101</a:t>
            </a:r>
            <a:endParaRPr lang="en-US" b="1" dirty="0" smtClean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Infections_Book.pdf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2766" t="2000" r="32359" b="1999"/>
          <a:stretch>
            <a:fillRect/>
          </a:stretch>
        </p:blipFill>
        <p:spPr bwMode="auto">
          <a:xfrm>
            <a:off x="5357818" y="2064765"/>
            <a:ext cx="2643206" cy="409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Εργαστηριακή Διάγνωση </a:t>
            </a:r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Δείγμα: </a:t>
            </a:r>
          </a:p>
          <a:p>
            <a:pPr>
              <a:buNone/>
            </a:pPr>
            <a:r>
              <a:rPr lang="el-GR" u="sng" dirty="0" smtClean="0"/>
              <a:t>Ουρηθρικό, τραχηλικό ή κολπικό έκκριμα</a:t>
            </a:r>
            <a:endParaRPr lang="en-US" u="sng" dirty="0" smtClean="0"/>
          </a:p>
          <a:p>
            <a:pPr>
              <a:buNone/>
            </a:pPr>
            <a:endParaRPr lang="el-GR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Καλλιέργεια </a:t>
            </a:r>
            <a:r>
              <a:rPr lang="el-GR" sz="2400" dirty="0" smtClean="0">
                <a:sym typeface="Wingdings" pitchFamily="2" charset="2"/>
              </a:rPr>
              <a:t> Ε</a:t>
            </a:r>
            <a:r>
              <a:rPr lang="el-GR" sz="2400" dirty="0" smtClean="0"/>
              <a:t>ιδικά θρεπτικά υλικά.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Εμβολιασμός σε </a:t>
            </a:r>
            <a:r>
              <a:rPr lang="el-GR" sz="2400" b="1" dirty="0" smtClean="0"/>
              <a:t>ζωμό</a:t>
            </a:r>
            <a:r>
              <a:rPr lang="el-GR" sz="2400" dirty="0" smtClean="0"/>
              <a:t> και </a:t>
            </a:r>
            <a:r>
              <a:rPr lang="el-GR" sz="2400" b="1" dirty="0" smtClean="0"/>
              <a:t>Άγαρ</a:t>
            </a:r>
            <a:r>
              <a:rPr lang="el-GR" sz="2400" dirty="0" smtClean="0"/>
              <a:t> (</a:t>
            </a:r>
            <a:r>
              <a:rPr lang="el-GR" sz="2400" b="1" dirty="0" smtClean="0"/>
              <a:t>Χ2)</a:t>
            </a:r>
            <a:endParaRPr lang="en-US" sz="2400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l-GR" sz="2400" dirty="0" smtClean="0"/>
              <a:t>Ζωμός + Άγαρ + </a:t>
            </a:r>
            <a:r>
              <a:rPr lang="en-US" sz="2400" dirty="0" smtClean="0"/>
              <a:t>CO2 5%/37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</a:t>
            </a:r>
            <a:r>
              <a:rPr lang="en-US" sz="2400" dirty="0" smtClean="0"/>
              <a:t>C</a:t>
            </a:r>
            <a:endParaRPr lang="el-GR" sz="2400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l-GR" sz="2400" dirty="0" smtClean="0"/>
              <a:t>Άγαρ/</a:t>
            </a:r>
            <a:r>
              <a:rPr lang="en-US" sz="2400" dirty="0" smtClean="0"/>
              <a:t> </a:t>
            </a:r>
            <a:r>
              <a:rPr lang="el-GR" sz="2400" dirty="0" smtClean="0"/>
              <a:t>αναερόβια/</a:t>
            </a:r>
            <a:r>
              <a:rPr lang="en-US" sz="2400" dirty="0" smtClean="0"/>
              <a:t>37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</a:t>
            </a:r>
            <a:r>
              <a:rPr lang="en-US" sz="2400" dirty="0" smtClean="0"/>
              <a:t>C</a:t>
            </a:r>
            <a:endParaRPr lang="el-GR" sz="2400" dirty="0" smtClean="0"/>
          </a:p>
          <a:p>
            <a:pPr marL="514350" indent="-514350">
              <a:buNone/>
            </a:pPr>
            <a:r>
              <a:rPr lang="el-GR" sz="2400" dirty="0" smtClean="0">
                <a:solidFill>
                  <a:srgbClr val="FFC000"/>
                </a:solidFill>
              </a:rPr>
              <a:t>3.     </a:t>
            </a:r>
            <a:r>
              <a:rPr lang="el-GR" sz="2400" dirty="0" smtClean="0"/>
              <a:t>Ανάγνωση </a:t>
            </a:r>
            <a:r>
              <a:rPr lang="el-GR" sz="2400" dirty="0" smtClean="0"/>
              <a:t>καλλιεργειών μετά από </a:t>
            </a:r>
            <a:r>
              <a:rPr lang="el-GR" sz="2400" b="1" dirty="0" smtClean="0"/>
              <a:t>4 ημέρες.</a:t>
            </a:r>
          </a:p>
          <a:p>
            <a:pPr marL="514350" indent="-514350">
              <a:buAutoNum type="arabicPeriod" startAt="4"/>
            </a:pPr>
            <a:r>
              <a:rPr lang="el-GR" sz="2400" dirty="0" err="1" smtClean="0"/>
              <a:t>Ανακαλλιέργεια</a:t>
            </a:r>
            <a:r>
              <a:rPr lang="el-GR" sz="2400" dirty="0" smtClean="0"/>
              <a:t> σε: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sz="2400" dirty="0" smtClean="0"/>
              <a:t>Ζωμό με </a:t>
            </a:r>
            <a:r>
              <a:rPr lang="el-GR" sz="2400" b="1" dirty="0" smtClean="0"/>
              <a:t>ουρία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sz="2400" dirty="0" smtClean="0"/>
              <a:t>Άγαρ με Δισκίο </a:t>
            </a:r>
            <a:r>
              <a:rPr lang="en-US" sz="2400" b="1" dirty="0" smtClean="0"/>
              <a:t>anti-</a:t>
            </a:r>
            <a:r>
              <a:rPr lang="el-GR" sz="2400" b="1" dirty="0" smtClean="0"/>
              <a:t>Μ. </a:t>
            </a:r>
            <a:r>
              <a:rPr lang="en-US" sz="2400" b="1" dirty="0" err="1" smtClean="0"/>
              <a:t>hominis</a:t>
            </a:r>
            <a:endParaRPr lang="el-GR" sz="2400" b="1" dirty="0" smtClean="0"/>
          </a:p>
          <a:p>
            <a:pPr marL="514350" indent="-51435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5.   </a:t>
            </a:r>
            <a:r>
              <a:rPr lang="el-GR" sz="2400" dirty="0" smtClean="0"/>
              <a:t>Δοκιμή ευαισθησίας στα αντιβιοτικά.</a:t>
            </a:r>
          </a:p>
          <a:p>
            <a:pPr lvl="8" algn="ctr"/>
            <a:endParaRPr lang="el-GR" dirty="0"/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5857884" y="5786454"/>
            <a:ext cx="3143272" cy="642942"/>
          </a:xfrm>
          <a:prstGeom prst="wedgeRoundRectCallout">
            <a:avLst>
              <a:gd name="adj1" fmla="val -69133"/>
              <a:gd name="adj2" fmla="val -910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M. </a:t>
            </a:r>
            <a:r>
              <a:rPr lang="en-US" sz="1600" dirty="0" err="1" smtClean="0">
                <a:solidFill>
                  <a:schemeClr val="tx1"/>
                </a:solidFill>
              </a:rPr>
              <a:t>Hominis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vs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U. </a:t>
            </a:r>
            <a:r>
              <a:rPr lang="en-US" sz="1600" dirty="0" err="1" smtClean="0">
                <a:solidFill>
                  <a:schemeClr val="tx1"/>
                </a:solidFill>
              </a:rPr>
              <a:t>urealitycum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7" name="6 - Επεξήγηση με στρογγυλεμένο παραλληλόγραμμο"/>
          <p:cNvSpPr/>
          <p:nvPr/>
        </p:nvSpPr>
        <p:spPr>
          <a:xfrm>
            <a:off x="5857884" y="4857760"/>
            <a:ext cx="3143272" cy="642942"/>
          </a:xfrm>
          <a:prstGeom prst="wedgeRoundRectCallout">
            <a:avLst>
              <a:gd name="adj1" fmla="val -92935"/>
              <a:gd name="adj2" fmla="val 27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Διαχωρισμός από άλλα </a:t>
            </a:r>
            <a:r>
              <a:rPr lang="el-GR" sz="1600" b="1" dirty="0" err="1" smtClean="0">
                <a:solidFill>
                  <a:schemeClr val="tx1"/>
                </a:solidFill>
              </a:rPr>
              <a:t>Μυκοπλάσματα</a:t>
            </a:r>
            <a:r>
              <a:rPr lang="el-GR" sz="1600" dirty="0" smtClean="0">
                <a:solidFill>
                  <a:schemeClr val="tx1"/>
                </a:solidFill>
              </a:rPr>
              <a:t>.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8" name="7 - Επεξήγηση με στρογγυλεμένο παραλληλόγραμμο"/>
          <p:cNvSpPr/>
          <p:nvPr/>
        </p:nvSpPr>
        <p:spPr>
          <a:xfrm>
            <a:off x="5857884" y="3286124"/>
            <a:ext cx="3143272" cy="642942"/>
          </a:xfrm>
          <a:prstGeom prst="wedgeRoundRectCallout">
            <a:avLst>
              <a:gd name="adj1" fmla="val -59216"/>
              <a:gd name="adj2" fmla="val -5709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l-GR" sz="1600" dirty="0" smtClean="0">
                <a:solidFill>
                  <a:schemeClr val="tx1"/>
                </a:solidFill>
              </a:rPr>
              <a:t>Με ορό Αίματος </a:t>
            </a:r>
          </a:p>
          <a:p>
            <a:pPr algn="ctr">
              <a:buFont typeface="Wingdings" pitchFamily="2" charset="2"/>
              <a:buChar char="ü"/>
            </a:pPr>
            <a:r>
              <a:rPr lang="el-GR" sz="1600" dirty="0" smtClean="0">
                <a:solidFill>
                  <a:schemeClr val="tx1"/>
                </a:solidFill>
              </a:rPr>
              <a:t>Εκχύλισμα Μυκήτων</a:t>
            </a:r>
            <a:endParaRPr lang="el-G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Έλλειψη"/>
          <p:cNvSpPr/>
          <p:nvPr/>
        </p:nvSpPr>
        <p:spPr>
          <a:xfrm>
            <a:off x="1000100" y="4071942"/>
            <a:ext cx="3071834" cy="15001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el-GR" b="1" dirty="0" smtClean="0"/>
          </a:p>
          <a:p>
            <a:pPr algn="ctr">
              <a:buNone/>
            </a:pPr>
            <a:r>
              <a:rPr lang="el-GR" b="1" dirty="0" smtClean="0"/>
              <a:t>Ανθεκτικό:</a:t>
            </a:r>
          </a:p>
          <a:p>
            <a:pPr algn="ctr">
              <a:buNone/>
            </a:pPr>
            <a:r>
              <a:rPr lang="el-GR" dirty="0" err="1" smtClean="0"/>
              <a:t>Λινκομυκίνη</a:t>
            </a:r>
            <a:endParaRPr lang="el-GR" dirty="0" smtClean="0"/>
          </a:p>
          <a:p>
            <a:pPr algn="ctr">
              <a:buNone/>
            </a:pPr>
            <a:r>
              <a:rPr lang="el-GR" b="1" dirty="0" smtClean="0"/>
              <a:t>Ευαίσθητο: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err="1" smtClean="0"/>
              <a:t>Ερυθρομυκίνη</a:t>
            </a:r>
            <a:endParaRPr lang="el-GR" dirty="0" smtClean="0"/>
          </a:p>
          <a:p>
            <a:pPr algn="ctr"/>
            <a:r>
              <a:rPr lang="el-GR" dirty="0" err="1" smtClean="0"/>
              <a:t>Τετρακυκλίνες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 descr="C:\Users\αννα βασιλειου\Downloads\Flux_Dev_two_antibiotics_next_to_each_other_one_being_Erythrom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3116"/>
            <a:ext cx="392909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Βιοχημικές Ιδιότητες </a:t>
            </a:r>
            <a:r>
              <a:rPr lang="el-GR" dirty="0" err="1" smtClean="0"/>
              <a:t>Μυκοπλασμάτων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Ιδιότητες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M. </a:t>
                      </a:r>
                      <a:r>
                        <a:rPr lang="en-US" dirty="0" err="1" smtClean="0"/>
                        <a:t>pneumoniae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M. </a:t>
                      </a:r>
                      <a:r>
                        <a:rPr lang="en-US" dirty="0" err="1" smtClean="0"/>
                        <a:t>hominis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urealyticum</a:t>
                      </a:r>
                      <a:r>
                        <a:rPr lang="en-US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Διάσπαση</a:t>
                      </a:r>
                      <a:r>
                        <a:rPr lang="el-GR" b="1" baseline="0" dirty="0" smtClean="0"/>
                        <a:t> </a:t>
                      </a:r>
                      <a:endParaRPr lang="el-GR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Γλυκόζη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Παραγωγή </a:t>
                      </a:r>
                      <a:endParaRPr lang="el-GR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l-GR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Αιμοσυγκολλητίνη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Υδρόλυση </a:t>
                      </a:r>
                      <a:endParaRPr lang="el-GR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l-GR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Αργινίνη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Ουρία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Ανθεκτικό</a:t>
                      </a:r>
                      <a:endParaRPr lang="el-GR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l-GR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Ερυθρομυκίνη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-</a:t>
                      </a:r>
                      <a:endParaRPr lang="el-GR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Έλλειψη"/>
          <p:cNvSpPr/>
          <p:nvPr/>
        </p:nvSpPr>
        <p:spPr>
          <a:xfrm>
            <a:off x="2786050" y="2571744"/>
            <a:ext cx="1428760" cy="71438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2786050" y="3500438"/>
            <a:ext cx="1428760" cy="71438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4857752" y="4357694"/>
            <a:ext cx="1428760" cy="71438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6929454" y="4857760"/>
            <a:ext cx="1428760" cy="71438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4857752" y="5786454"/>
            <a:ext cx="1428760" cy="71438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Ανακεφαλαίωση 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Προηγούμενο μάθημα: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Βακτήριο; 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Μορφολογία; 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Συνθήκες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vitro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ανάπτυξης;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Τι προκαλεί;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Θεραπεία;</a:t>
            </a:r>
          </a:p>
          <a:p>
            <a:endParaRPr lang="el-GR" dirty="0"/>
          </a:p>
        </p:txBody>
      </p:sp>
      <p:pic>
        <p:nvPicPr>
          <p:cNvPr id="4097" name="Picture 1" descr="C:\Users\αννα βασιλειου\Desktop\OIP (1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38366"/>
            <a:ext cx="216408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αννα βασιλειου\Desktop\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19582"/>
            <a:ext cx="2197237" cy="138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- Ορθογώνιο"/>
          <p:cNvSpPr/>
          <p:nvPr/>
        </p:nvSpPr>
        <p:spPr>
          <a:xfrm>
            <a:off x="4286248" y="5650072"/>
            <a:ext cx="44638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hominis</a:t>
            </a:r>
            <a:endParaRPr lang="el-G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Ανακεφαλαίωση </a:t>
            </a:r>
            <a:endParaRPr lang="el-GR" dirty="0"/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Ανακεφαλαίωση 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Ανακεφαλαίωση 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Ανακεφαλαίωση 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Ανακεφαλαίωση </a:t>
            </a:r>
            <a:endParaRPr lang="el-GR" dirty="0"/>
          </a:p>
        </p:txBody>
      </p:sp>
      <p:graphicFrame>
        <p:nvGraphicFramePr>
          <p:cNvPr id="4" name="9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Αυτοαξιολόγηση</a:t>
            </a:r>
            <a:r>
              <a:rPr lang="el-GR" dirty="0" smtClean="0"/>
              <a:t>-Ανατροφοδότηση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40804"/>
            <a:ext cx="8229600" cy="377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5984" y="2500306"/>
            <a:ext cx="4625562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ΠΑΡΑΡΤΗΜΑ</a:t>
            </a:r>
          </a:p>
          <a:p>
            <a:pPr algn="ctr"/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ΑΝΑΡΤΗΣΗ ΥΛΙΚΟΥ</a:t>
            </a:r>
            <a:endParaRPr lang="el-G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29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3100" u="sng" dirty="0" smtClean="0">
                <a:hlinkClick r:id="rId2"/>
              </a:rPr>
              <a:t>Αρχική - e-</a:t>
            </a:r>
            <a:r>
              <a:rPr lang="el-GR" sz="3100" u="sng" dirty="0" err="1" smtClean="0">
                <a:hlinkClick r:id="rId2"/>
              </a:rPr>
              <a:t>me</a:t>
            </a:r>
            <a:r>
              <a:rPr lang="el-GR" sz="2200" u="sng" dirty="0" smtClean="0"/>
              <a:t/>
            </a:r>
            <a:br>
              <a:rPr lang="el-GR" sz="2200" u="sng" dirty="0" smtClean="0"/>
            </a:br>
            <a:r>
              <a:rPr lang="el-GR" sz="3100" dirty="0" smtClean="0">
                <a:latin typeface="Arial" pitchFamily="34" charset="0"/>
                <a:cs typeface="Arial" pitchFamily="34" charset="0"/>
              </a:rPr>
              <a:t>Υποχρεωτική Υλικό, άσκηση για το σπίτι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200" dirty="0" smtClean="0">
                <a:latin typeface="Arial" pitchFamily="34" charset="0"/>
                <a:cs typeface="Arial" pitchFamily="34" charset="0"/>
              </a:rPr>
            </a:br>
            <a:r>
              <a:rPr lang="en-US" sz="1600" u="sng" dirty="0" smtClean="0">
                <a:hlinkClick r:id="rId3"/>
              </a:rPr>
              <a:t> https</a:t>
            </a:r>
            <a:r>
              <a:rPr lang="el-GR" sz="1600" u="sng" dirty="0" smtClean="0">
                <a:hlinkClick r:id="rId3"/>
              </a:rPr>
              <a:t>://</a:t>
            </a:r>
            <a:r>
              <a:rPr lang="en-US" sz="1600" u="sng" dirty="0" smtClean="0">
                <a:hlinkClick r:id="rId3"/>
              </a:rPr>
              <a:t>content</a:t>
            </a:r>
            <a:r>
              <a:rPr lang="el-GR" sz="1600" u="sng" dirty="0" smtClean="0">
                <a:hlinkClick r:id="rId3"/>
              </a:rPr>
              <a:t>.</a:t>
            </a:r>
            <a:r>
              <a:rPr lang="en-US" sz="1600" u="sng" dirty="0" smtClean="0">
                <a:hlinkClick r:id="rId3"/>
              </a:rPr>
              <a:t>e</a:t>
            </a:r>
            <a:r>
              <a:rPr lang="el-GR" sz="1600" u="sng" dirty="0" smtClean="0">
                <a:hlinkClick r:id="rId3"/>
              </a:rPr>
              <a:t>-</a:t>
            </a:r>
            <a:r>
              <a:rPr lang="en-US" sz="1600" u="sng" dirty="0" smtClean="0">
                <a:hlinkClick r:id="rId3"/>
              </a:rPr>
              <a:t>me</a:t>
            </a:r>
            <a:r>
              <a:rPr lang="el-GR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edu</a:t>
            </a:r>
            <a:r>
              <a:rPr lang="el-GR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gr</a:t>
            </a:r>
            <a:r>
              <a:rPr lang="el-GR" sz="1600" u="sng" dirty="0" smtClean="0">
                <a:hlinkClick r:id="rId3"/>
              </a:rPr>
              <a:t>/</a:t>
            </a:r>
            <a:r>
              <a:rPr lang="en-US" sz="1600" u="sng" dirty="0" err="1" smtClean="0">
                <a:hlinkClick r:id="rId3"/>
              </a:rPr>
              <a:t>wp</a:t>
            </a:r>
            <a:r>
              <a:rPr lang="el-GR" sz="1600" u="sng" dirty="0" smtClean="0">
                <a:hlinkClick r:id="rId3"/>
              </a:rPr>
              <a:t>-</a:t>
            </a:r>
            <a:r>
              <a:rPr lang="en-US" sz="1600" u="sng" dirty="0" smtClean="0">
                <a:hlinkClick r:id="rId3"/>
              </a:rPr>
              <a:t>admin</a:t>
            </a:r>
            <a:r>
              <a:rPr lang="el-GR" sz="1600" u="sng" dirty="0" smtClean="0">
                <a:hlinkClick r:id="rId3"/>
              </a:rPr>
              <a:t>/</a:t>
            </a:r>
            <a:r>
              <a:rPr lang="en-US" sz="1600" u="sng" dirty="0" smtClean="0">
                <a:hlinkClick r:id="rId3"/>
              </a:rPr>
              <a:t>admin</a:t>
            </a:r>
            <a:r>
              <a:rPr lang="el-GR" sz="1600" u="sng" dirty="0" smtClean="0">
                <a:hlinkClick r:id="rId3"/>
              </a:rPr>
              <a:t>-</a:t>
            </a:r>
            <a:r>
              <a:rPr lang="en-US" sz="1600" u="sng" dirty="0" err="1" smtClean="0">
                <a:hlinkClick r:id="rId3"/>
              </a:rPr>
              <a:t>ajax</a:t>
            </a:r>
            <a:r>
              <a:rPr lang="el-GR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php</a:t>
            </a:r>
            <a:r>
              <a:rPr lang="el-GR" sz="1600" u="sng" dirty="0" smtClean="0">
                <a:hlinkClick r:id="rId3"/>
              </a:rPr>
              <a:t>?</a:t>
            </a:r>
            <a:r>
              <a:rPr lang="en-US" sz="1600" u="sng" dirty="0" smtClean="0">
                <a:hlinkClick r:id="rId3"/>
              </a:rPr>
              <a:t>action</a:t>
            </a:r>
            <a:r>
              <a:rPr lang="el-GR" sz="1600" u="sng" dirty="0" smtClean="0">
                <a:hlinkClick r:id="rId3"/>
              </a:rPr>
              <a:t>=</a:t>
            </a:r>
            <a:r>
              <a:rPr lang="en-US" sz="1600" u="sng" dirty="0" smtClean="0">
                <a:hlinkClick r:id="rId3"/>
              </a:rPr>
              <a:t>h</a:t>
            </a:r>
            <a:r>
              <a:rPr lang="el-GR" sz="1600" u="sng" dirty="0" smtClean="0">
                <a:hlinkClick r:id="rId3"/>
              </a:rPr>
              <a:t>5</a:t>
            </a:r>
            <a:r>
              <a:rPr lang="en-US" sz="1600" u="sng" dirty="0" smtClean="0">
                <a:hlinkClick r:id="rId3"/>
              </a:rPr>
              <a:t>p</a:t>
            </a:r>
            <a:r>
              <a:rPr lang="el-GR" sz="1600" u="sng" dirty="0" smtClean="0">
                <a:hlinkClick r:id="rId3"/>
              </a:rPr>
              <a:t>_</a:t>
            </a:r>
            <a:r>
              <a:rPr lang="en-US" sz="1600" u="sng" dirty="0" smtClean="0">
                <a:hlinkClick r:id="rId3"/>
              </a:rPr>
              <a:t>embed</a:t>
            </a:r>
            <a:r>
              <a:rPr lang="el-GR" sz="1600" u="sng" dirty="0" smtClean="0">
                <a:hlinkClick r:id="rId3"/>
              </a:rPr>
              <a:t>&amp;</a:t>
            </a:r>
            <a:r>
              <a:rPr lang="en-US" sz="1600" u="sng" dirty="0" smtClean="0">
                <a:hlinkClick r:id="rId3"/>
              </a:rPr>
              <a:t>id</a:t>
            </a:r>
            <a:r>
              <a:rPr lang="el-GR" sz="1600" u="sng" dirty="0" smtClean="0">
                <a:hlinkClick r:id="rId3"/>
              </a:rPr>
              <a:t>=1479048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200" dirty="0" smtClean="0">
                <a:latin typeface="Arial" pitchFamily="34" charset="0"/>
                <a:cs typeface="Arial" pitchFamily="34" charset="0"/>
              </a:rPr>
            </a:br>
            <a:endParaRPr lang="el-GR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8696" y="1935163"/>
            <a:ext cx="780660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6357950" y="5072074"/>
            <a:ext cx="2571768" cy="1571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Game Map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2200" u="sng" dirty="0" smtClean="0">
                <a:hlinkClick r:id="rId2"/>
              </a:rPr>
              <a:t/>
            </a:r>
            <a:br>
              <a:rPr lang="el-GR" sz="2200" u="sng" dirty="0" smtClean="0">
                <a:hlinkClick r:id="rId2"/>
              </a:rPr>
            </a:br>
            <a:r>
              <a:rPr lang="el-GR" sz="3100" u="sng" dirty="0" smtClean="0">
                <a:hlinkClick r:id="rId2"/>
              </a:rPr>
              <a:t>Αρχική - e-</a:t>
            </a:r>
            <a:r>
              <a:rPr lang="el-GR" sz="3100" u="sng" dirty="0" err="1" smtClean="0">
                <a:hlinkClick r:id="rId2"/>
              </a:rPr>
              <a:t>me</a:t>
            </a:r>
            <a:r>
              <a:rPr lang="el-GR" sz="2200" u="sng" dirty="0" smtClean="0"/>
              <a:t/>
            </a:r>
            <a:br>
              <a:rPr lang="el-GR" sz="2200" u="sng" dirty="0" smtClean="0"/>
            </a:br>
            <a:r>
              <a:rPr lang="el-GR" sz="3100" dirty="0" smtClean="0">
                <a:latin typeface="Arial" pitchFamily="34" charset="0"/>
                <a:cs typeface="Arial" pitchFamily="34" charset="0"/>
              </a:rPr>
              <a:t>Υποχρεωτική Υλικό, άσκηση για το σπίτι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200" dirty="0" smtClean="0">
                <a:latin typeface="Arial" pitchFamily="34" charset="0"/>
                <a:cs typeface="Arial" pitchFamily="34" charset="0"/>
              </a:rPr>
            </a:br>
            <a:r>
              <a:rPr lang="el-GR" sz="1300" dirty="0" smtClean="0">
                <a:hlinkClick r:id="rId3"/>
              </a:rPr>
              <a:t>https://content.e-me.edu.gr/wp-admin/admin-ajax.php?action=h5p_embed&amp;id=1477593</a:t>
            </a:r>
            <a:r>
              <a:rPr lang="en-US" sz="1300" dirty="0" smtClean="0"/>
              <a:t> </a:t>
            </a: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200" dirty="0" smtClean="0">
                <a:latin typeface="Arial" pitchFamily="34" charset="0"/>
                <a:cs typeface="Arial" pitchFamily="34" charset="0"/>
              </a:rPr>
            </a:br>
            <a:endParaRPr lang="el-GR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9853" y="1935163"/>
            <a:ext cx="782429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Έλλειψη"/>
          <p:cNvSpPr/>
          <p:nvPr/>
        </p:nvSpPr>
        <p:spPr>
          <a:xfrm>
            <a:off x="6357950" y="5072074"/>
            <a:ext cx="2571768" cy="1571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Find The Word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Ηλεκτρονική Σχολική Τάξη (η-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Τάξ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η) (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sch.gr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Τι είναι τα </a:t>
            </a:r>
            <a:r>
              <a:rPr lang="el-GR" dirty="0" err="1" smtClean="0"/>
              <a:t>Μυκοπλάσματα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u="sng" dirty="0" smtClean="0"/>
              <a:t>Απάντηση:</a:t>
            </a:r>
          </a:p>
          <a:p>
            <a:pPr algn="ctr">
              <a:buNone/>
            </a:pPr>
            <a:r>
              <a:rPr lang="el-GR" dirty="0" smtClean="0"/>
              <a:t>Παράσιτα </a:t>
            </a:r>
            <a:endParaRPr lang="el-GR" dirty="0"/>
          </a:p>
        </p:txBody>
      </p:sp>
      <p:pic>
        <p:nvPicPr>
          <p:cNvPr id="20482" name="Picture 2" descr="C:\Users\αννα βασιλειου\Desktop\λήψη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92000"/>
            <a:ext cx="3643338" cy="28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C:\Users\αννα βασιλειου\Desktop\OIP (14).jpg"/>
          <p:cNvPicPr>
            <a:picLocks noChangeAspect="1" noChangeArrowheads="1"/>
          </p:cNvPicPr>
          <p:nvPr/>
        </p:nvPicPr>
        <p:blipFill>
          <a:blip r:embed="rId3"/>
          <a:srcRect r="5556"/>
          <a:stretch>
            <a:fillRect/>
          </a:stretch>
        </p:blipFill>
        <p:spPr bwMode="auto">
          <a:xfrm>
            <a:off x="4857752" y="3188094"/>
            <a:ext cx="3643338" cy="288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637" y="1935163"/>
            <a:ext cx="780072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u="sng" dirty="0" smtClean="0">
                <a:hlinkClick r:id="rId3"/>
              </a:rPr>
              <a:t/>
            </a:r>
            <a:br>
              <a:rPr lang="el-GR" sz="3200" u="sng" dirty="0" smtClean="0">
                <a:hlinkClick r:id="rId3"/>
              </a:rPr>
            </a:br>
            <a:r>
              <a:rPr lang="el-GR" sz="3200" u="sng" dirty="0" smtClean="0">
                <a:hlinkClick r:id="rId3"/>
              </a:rPr>
              <a:t>Μικροβιολογία ΙΙ (θ) 2024-25</a:t>
            </a:r>
            <a:br>
              <a:rPr lang="el-GR" sz="3200" u="sng" dirty="0" smtClean="0">
                <a:hlinkClick r:id="rId3"/>
              </a:rPr>
            </a:br>
            <a:endParaRPr lang="el-GR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dirty="0" smtClean="0">
                <a:hlinkClick r:id="rId2"/>
              </a:rPr>
              <a:t>Τομέας Υγείας πρόνοιας και Ευεξίας – ΕΠΑ.Λ - Μικροβιολογία ΙΙ (Θ)</a:t>
            </a:r>
            <a:endParaRPr lang="el-G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5075" y="1935163"/>
            <a:ext cx="781384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Επόμενο μάθημα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            Κεφ. 16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Chlamydia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Χλαμύδια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         (σελ. 117-119)</a:t>
            </a:r>
          </a:p>
          <a:p>
            <a:endParaRPr lang="el-GR" dirty="0"/>
          </a:p>
        </p:txBody>
      </p:sp>
      <p:pic>
        <p:nvPicPr>
          <p:cNvPr id="21506" name="Picture 2" descr="C:\Users\αννα βασιλειου\Desktop\OIP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00372"/>
            <a:ext cx="3371613" cy="315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00430" y="2857496"/>
            <a:ext cx="245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τελοσ</a:t>
            </a:r>
            <a:endParaRPr lang="el-G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15.4 </a:t>
            </a:r>
            <a:r>
              <a:rPr lang="en-US" dirty="0" err="1" smtClean="0"/>
              <a:t>Ureaplasma</a:t>
            </a:r>
            <a:r>
              <a:rPr lang="en-US" dirty="0" smtClean="0"/>
              <a:t> </a:t>
            </a:r>
            <a:r>
              <a:rPr lang="en-US" dirty="0" err="1" smtClean="0"/>
              <a:t>urealyticum</a:t>
            </a:r>
            <a:r>
              <a:rPr lang="el-GR" dirty="0" smtClean="0"/>
              <a:t> (</a:t>
            </a:r>
            <a:r>
              <a:rPr lang="el-GR" dirty="0" err="1" smtClean="0"/>
              <a:t>Ουρεόπλασμα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ctr">
              <a:defRPr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(Σελ. 113-115)</a:t>
            </a:r>
          </a:p>
        </p:txBody>
      </p:sp>
      <p:sp>
        <p:nvSpPr>
          <p:cNvPr id="5" name="7 - Υπότιτλος"/>
          <p:cNvSpPr txBox="1">
            <a:spLocks/>
          </p:cNvSpPr>
          <p:nvPr/>
        </p:nvSpPr>
        <p:spPr>
          <a:xfrm>
            <a:off x="571472" y="2000240"/>
            <a:ext cx="7854696" cy="17526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3" name="Picture 1" descr="C:\Users\αννα βασιλειου\Desktop\OIP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647" y="4000504"/>
            <a:ext cx="3802304" cy="252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Στοχοθεσία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Διδακτικής Ενότητας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Εξερεύνηση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του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βακτηρίου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Ureaplasma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urealyticum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Μορφολογία</a:t>
            </a:r>
          </a:p>
          <a:p>
            <a:pPr marL="457200" indent="-457200">
              <a:buFontTx/>
              <a:buChar char="-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Καλλιέργεια (Θρεπτικά υλικά, αποικίες)</a:t>
            </a:r>
          </a:p>
          <a:p>
            <a:pPr marL="457200" indent="-457200">
              <a:buFontTx/>
              <a:buChar char="-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Βιοχημικές Ιδιότητες</a:t>
            </a:r>
          </a:p>
          <a:p>
            <a:pPr marL="457200" indent="-457200">
              <a:buFontTx/>
              <a:buChar char="-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Επιδημιολογία (περιοχές παρασιτισμού)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Παθογόνος Δράση</a:t>
            </a:r>
          </a:p>
          <a:p>
            <a:pPr marL="457200" indent="-457200">
              <a:buFontTx/>
              <a:buChar char="-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Μέτρα Προφύλαξης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Μέθοδοι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εργαστηριακής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διάγνωσης</a:t>
            </a:r>
          </a:p>
          <a:p>
            <a:pPr marL="457200" indent="-457200">
              <a:buFontTx/>
              <a:buChar char="-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Θεραπεία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Ureaplasma</a:t>
            </a:r>
            <a:r>
              <a:rPr lang="en-US" dirty="0" smtClean="0"/>
              <a:t> </a:t>
            </a:r>
            <a:r>
              <a:rPr lang="en-US" dirty="0" err="1" smtClean="0"/>
              <a:t>urealyticum</a:t>
            </a:r>
            <a:r>
              <a:rPr lang="el-GR" dirty="0" smtClean="0"/>
              <a:t> (</a:t>
            </a:r>
            <a:r>
              <a:rPr lang="el-GR" dirty="0" err="1" smtClean="0"/>
              <a:t>Ουρεόπλασμα</a:t>
            </a:r>
            <a:r>
              <a:rPr lang="el-GR" dirty="0" smtClean="0"/>
              <a:t>)-Μορφολογία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Χωρίς</a:t>
            </a:r>
            <a:r>
              <a:rPr lang="el-GR" dirty="0" smtClean="0"/>
              <a:t> κυτταρικό τοίχωμα</a:t>
            </a:r>
          </a:p>
          <a:p>
            <a:r>
              <a:rPr lang="el-GR" b="1" dirty="0" smtClean="0"/>
              <a:t>Δεν</a:t>
            </a:r>
            <a:r>
              <a:rPr lang="el-GR" dirty="0" smtClean="0"/>
              <a:t> αλλάζει σχήμα</a:t>
            </a:r>
          </a:p>
          <a:p>
            <a:r>
              <a:rPr lang="el-GR" dirty="0" smtClean="0"/>
              <a:t>Μεμβράνη με προεκβολές</a:t>
            </a:r>
          </a:p>
          <a:p>
            <a:pPr>
              <a:buNone/>
            </a:pPr>
            <a:r>
              <a:rPr lang="el-GR" dirty="0" smtClean="0"/>
              <a:t>                   (Ινίδια)</a:t>
            </a:r>
            <a:endParaRPr lang="el-GR" dirty="0"/>
          </a:p>
        </p:txBody>
      </p:sp>
      <p:pic>
        <p:nvPicPr>
          <p:cNvPr id="18433" name="Picture 1" descr="C:\Users\αννα βασιλειου\Desktop\Ureaplasm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80157"/>
            <a:ext cx="3680203" cy="364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Καλλιέργεια-Θρεπτικά Υλικά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l-GR" sz="2800" b="1" dirty="0" smtClean="0"/>
              <a:t>Ειδικά Θρεπτικά υλικά 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l-GR" sz="2800" b="1" dirty="0" err="1" smtClean="0"/>
              <a:t>Μυκοπλασμάτων</a:t>
            </a:r>
            <a:r>
              <a:rPr lang="el-GR" sz="2800" b="1" dirty="0" smtClean="0"/>
              <a:t> 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 algn="ctr">
              <a:buNone/>
            </a:pPr>
            <a:endParaRPr lang="el-GR" b="1" dirty="0" smtClean="0"/>
          </a:p>
          <a:p>
            <a:pPr algn="ctr">
              <a:buNone/>
            </a:pPr>
            <a:endParaRPr lang="el-GR" b="1" dirty="0" smtClean="0"/>
          </a:p>
          <a:p>
            <a:pPr algn="ctr">
              <a:buNone/>
            </a:pPr>
            <a:endParaRPr lang="el-GR" b="1" dirty="0" smtClean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2786050" y="4000504"/>
            <a:ext cx="3786214" cy="1571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l-GR" sz="2400" b="1" dirty="0" smtClean="0">
                <a:solidFill>
                  <a:schemeClr val="tx1"/>
                </a:solidFill>
              </a:rPr>
              <a:t>Με ορό Αίματος </a:t>
            </a:r>
          </a:p>
          <a:p>
            <a:pPr algn="ctr">
              <a:buFont typeface="Wingdings" pitchFamily="2" charset="2"/>
              <a:buChar char="ü"/>
            </a:pPr>
            <a:r>
              <a:rPr lang="el-GR" sz="2400" b="1" dirty="0" smtClean="0">
                <a:solidFill>
                  <a:schemeClr val="tx1"/>
                </a:solidFill>
              </a:rPr>
              <a:t>Εκχύλισμα Μυκήτων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Καλλιέργεια-Αποικίες</a:t>
            </a:r>
            <a:endParaRPr lang="el-GR" dirty="0"/>
          </a:p>
        </p:txBody>
      </p:sp>
      <p:pic>
        <p:nvPicPr>
          <p:cNvPr id="1028" name="Picture 4" descr="C:\Users\αννα βασιλειου\Desktop\Ureaplasma-urealyticum-ATCC 27619-on-Mycoplasma-Ureaplasma-Prepared-Agar-Plate-PO5081A.jpg-65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40265"/>
            <a:ext cx="4038600" cy="399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l-GR" b="1" dirty="0" smtClean="0"/>
              <a:t>Αποικίες: </a:t>
            </a:r>
          </a:p>
          <a:p>
            <a:pPr algn="ctr"/>
            <a:r>
              <a:rPr lang="el-GR" dirty="0" smtClean="0"/>
              <a:t>Πολύ Μικρές</a:t>
            </a:r>
          </a:p>
          <a:p>
            <a:pPr algn="ctr"/>
            <a:r>
              <a:rPr lang="el-GR" b="1" dirty="0" smtClean="0"/>
              <a:t>Δεν</a:t>
            </a:r>
            <a:r>
              <a:rPr lang="el-GR" dirty="0" smtClean="0"/>
              <a:t> είναι σαν τηγανητά αυγά μάτια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Βιοχημικές Ιδιότητες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Δεν</a:t>
            </a:r>
            <a:r>
              <a:rPr lang="el-GR" dirty="0" smtClean="0"/>
              <a:t> διασπά τα σάκχαρα </a:t>
            </a:r>
          </a:p>
          <a:p>
            <a:r>
              <a:rPr lang="el-GR" b="1" dirty="0" smtClean="0"/>
              <a:t>Δεν</a:t>
            </a:r>
            <a:r>
              <a:rPr lang="el-GR" dirty="0" smtClean="0"/>
              <a:t> </a:t>
            </a:r>
            <a:r>
              <a:rPr lang="el-GR" dirty="0" err="1" smtClean="0"/>
              <a:t>υδρολύει</a:t>
            </a:r>
            <a:r>
              <a:rPr lang="el-GR" dirty="0" smtClean="0"/>
              <a:t> την </a:t>
            </a:r>
            <a:r>
              <a:rPr lang="el-GR" dirty="0" err="1" smtClean="0"/>
              <a:t>Αργινίνη</a:t>
            </a:r>
            <a:r>
              <a:rPr lang="el-GR" dirty="0" smtClean="0"/>
              <a:t> </a:t>
            </a:r>
          </a:p>
          <a:p>
            <a:r>
              <a:rPr lang="el-GR" u="sng" dirty="0" err="1" smtClean="0"/>
              <a:t>Υδρολύει</a:t>
            </a:r>
            <a:r>
              <a:rPr lang="el-GR" u="sng" dirty="0" smtClean="0"/>
              <a:t> την Ουρία </a:t>
            </a:r>
            <a:endParaRPr lang="el-GR" u="sng" dirty="0"/>
          </a:p>
        </p:txBody>
      </p:sp>
      <p:pic>
        <p:nvPicPr>
          <p:cNvPr id="3074" name="Picture 2" descr="C:\Users\αννα βασιλειου\Desktop\Ureaplasma U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92378"/>
            <a:ext cx="3894142" cy="389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</TotalTime>
  <Words>442</Words>
  <PresentationFormat>Προβολή στην οθόνη (4:3)</PresentationFormat>
  <Paragraphs>192</Paragraphs>
  <Slides>33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Ροή</vt:lpstr>
      <vt:lpstr>Μικροβιολογία ΙΙ (Θ) </vt:lpstr>
      <vt:lpstr>Προηγούμενο μάθημα: </vt:lpstr>
      <vt:lpstr>Τι είναι τα Μυκοπλάσματα;</vt:lpstr>
      <vt:lpstr>15.4 Ureaplasma urealyticum (Ουρεόπλασμα)</vt:lpstr>
      <vt:lpstr>Στοχοθεσία Διδακτικής Ενότητας </vt:lpstr>
      <vt:lpstr>Ureaplasma urealyticum (Ουρεόπλασμα)-Μορφολογία</vt:lpstr>
      <vt:lpstr>Καλλιέργεια-Θρεπτικά Υλικά</vt:lpstr>
      <vt:lpstr>Καλλιέργεια-Αποικίες</vt:lpstr>
      <vt:lpstr>Βιοχημικές Ιδιότητες </vt:lpstr>
      <vt:lpstr>Επιδημιολογία-Παρασιτισμός </vt:lpstr>
      <vt:lpstr>Παθογόνος Δράση </vt:lpstr>
      <vt:lpstr>Παθογόνος Δράση </vt:lpstr>
      <vt:lpstr>Πρόληψη </vt:lpstr>
      <vt:lpstr>Eody </vt:lpstr>
      <vt:lpstr>Eody </vt:lpstr>
      <vt:lpstr>Εργαστηριακή Διάγνωση </vt:lpstr>
      <vt:lpstr>Θεραπεία </vt:lpstr>
      <vt:lpstr>Βιοχημικές Ιδιότητες Μυκοπλασμάτων </vt:lpstr>
      <vt:lpstr>Ανακεφαλαίωση </vt:lpstr>
      <vt:lpstr>Ανακεφαλαίωση </vt:lpstr>
      <vt:lpstr>Ανακεφαλαίωση </vt:lpstr>
      <vt:lpstr>Ανακεφαλαίωση </vt:lpstr>
      <vt:lpstr>Ανακεφαλαίωση </vt:lpstr>
      <vt:lpstr>Ανακεφαλαίωση </vt:lpstr>
      <vt:lpstr>Αυτοαξιολόγηση-Ανατροφοδότηση </vt:lpstr>
      <vt:lpstr>Διαφάνεια 26</vt:lpstr>
      <vt:lpstr>        Αρχική - e-me Υποχρεωτική Υλικό, άσκηση για το σπίτι  https://content.e-me.edu.gr/wp-admin/admin-ajax.php?action=h5p_embed&amp;id=1479048  </vt:lpstr>
      <vt:lpstr>        Αρχική - e-me Υποχρεωτική Υλικό, άσκηση για το σπίτι https://content.e-me.edu.gr/wp-admin/admin-ajax.php?action=h5p_embed&amp;id=1477593    </vt:lpstr>
      <vt:lpstr>Ηλεκτρονική Σχολική Τάξη (η-Τάξη) (sch.gr) </vt:lpstr>
      <vt:lpstr> Μικροβιολογία ΙΙ (θ) 2024-25 </vt:lpstr>
      <vt:lpstr>Τομέας Υγείας πρόνοιας και Ευεξίας – ΕΠΑ.Λ - Μικροβιολογία ΙΙ (Θ)</vt:lpstr>
      <vt:lpstr>Επόμενο μάθημα </vt:lpstr>
      <vt:lpstr>Διαφάνεια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Μικροβιολογία ΙΙ (Θ) </dc:title>
  <dc:creator>αννα βασιλειου</dc:creator>
  <cp:lastModifiedBy>Άννα Βασιλείου </cp:lastModifiedBy>
  <cp:revision>62</cp:revision>
  <dcterms:created xsi:type="dcterms:W3CDTF">2025-02-24T18:24:45Z</dcterms:created>
  <dcterms:modified xsi:type="dcterms:W3CDTF">2025-03-26T14:49:50Z</dcterms:modified>
</cp:coreProperties>
</file>