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5n1K008T1JE" TargetMode="External"/><Relationship Id="rId2" Type="http://schemas.openxmlformats.org/officeDocument/2006/relationships/hyperlink" Target="https://youtu.be/d_LgySDSND4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1VNSv7xVzzU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Συσκευές Αυτοματισμού Ψυκτικών Εγκαταστάσεων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Τομέας Ψυκτικών - ΕΠΑΛ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Οφέλη Χρήσης Αυτοματισμών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Εξοικονόμηση ενέργειας</a:t>
            </a:r>
          </a:p>
          <a:p>
            <a:r>
              <a:t>• Ασφάλεια εγκατάστασης</a:t>
            </a:r>
          </a:p>
          <a:p>
            <a:r>
              <a:t>• Μείωση φθορών εξοπλισμού</a:t>
            </a:r>
          </a:p>
          <a:p>
            <a:r>
              <a:t>• Βελτίωση ποιότητας συντήρησης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Συμπέρασμα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Οι αυτοματισμοί είναι απαραίτητοι σε κάθε σύγχρονη ψυκτική εγκατάσταση</a:t>
            </a:r>
          </a:p>
          <a:p>
            <a:r>
              <a:t>• Ο ψυκτικός τεχνικός πρέπει να γνωρίζει τις συσκευές και τη χρήση τους</a:t>
            </a:r>
          </a:p>
          <a:p>
            <a:r>
              <a:t>• Η τεχνολογία εξελίσσεται συνεχώς → ανάγκη για διαρκή επιμόρφωση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Εισαγωγή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Ο ρόλος του αυτοματισμού στις ψυκτικές εγκαταστάσεις</a:t>
            </a:r>
          </a:p>
          <a:p>
            <a:r>
              <a:t>• Στόχοι: ασφάλεια, οικονομία, απόδοση</a:t>
            </a:r>
          </a:p>
          <a:p>
            <a:r>
              <a:t>• Η συμβολή του ψυκτικού τεχνικού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Θερμοστάτες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Έλεγχος θερμοκρασίας θαλάμου ή χώρου</a:t>
            </a:r>
          </a:p>
          <a:p>
            <a:r>
              <a:t>• Τύποι: μηχανικοί, ηλεκτρονικοί, ψηφιακοί</a:t>
            </a:r>
          </a:p>
          <a:p>
            <a:r>
              <a:t>• Παράδειγμα βίντεο (EL</a:t>
            </a:r>
            <a:r>
              <a:rPr/>
              <a:t>): </a:t>
            </a:r>
            <a:r>
              <a:rPr lang="en-US" dirty="0" smtClean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youtu.be/d_LgySDSND4</a:t>
            </a:r>
            <a:endParaRPr lang="en-US" dirty="0" smtClean="0"/>
          </a:p>
          <a:p>
            <a:endParaRPr/>
          </a:p>
          <a:p>
            <a:r>
              <a:t>• Example video (EN</a:t>
            </a:r>
            <a:r>
              <a:rPr/>
              <a:t>): </a:t>
            </a:r>
            <a:r>
              <a:rPr lang="en-US" dirty="0" smtClean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youtu.be/5n1K008T1JE</a:t>
            </a:r>
            <a:endParaRPr lang="el-GR" dirty="0" smtClean="0"/>
          </a:p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Πρεσοστάτες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Προστασία από υπερπίεση ή υποπίεση</a:t>
            </a:r>
          </a:p>
          <a:p>
            <a:r>
              <a:t>• Εφαρμογή σε συμπιεστή</a:t>
            </a:r>
          </a:p>
          <a:p>
            <a:r>
              <a:t>• Παράδειγμα βίντεο (EL</a:t>
            </a:r>
            <a:r>
              <a:rPr/>
              <a:t>): </a:t>
            </a:r>
            <a:r>
              <a:rPr lang="en-US" dirty="0" smtClean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youtu.be/1VNSv7xVzzU</a:t>
            </a:r>
            <a:endParaRPr lang="en-US" dirty="0" smtClean="0"/>
          </a:p>
          <a:p>
            <a:endParaRPr/>
          </a:p>
          <a:p>
            <a:r>
              <a:t>• Example video (</a:t>
            </a:r>
            <a:r>
              <a:rPr/>
              <a:t>EN</a:t>
            </a:r>
            <a:r>
              <a:rPr smtClean="0"/>
              <a:t>):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Χρονοδιακόπτες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Έλεγχος απόψυξης και κύκλων λειτουργίας</a:t>
            </a:r>
          </a:p>
          <a:p>
            <a:r>
              <a:t>• Βασικό στοιχείο σε ψυκτικούς θαλάμους</a:t>
            </a:r>
          </a:p>
          <a:p>
            <a:r>
              <a:t>• Example video (EN): https://www.youtube.com/watch?v=Jc2B9PjYftc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Ηλεκτρομαγνητικές Βαλβίδες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Έλεγχος ροής ψυκτικού υγρού</a:t>
            </a:r>
          </a:p>
          <a:p>
            <a:r>
              <a:t>• Συνδυασμός με θερμοστάτες και PLC</a:t>
            </a:r>
          </a:p>
          <a:p>
            <a:r>
              <a:t>• Example video (EN): https://www.youtube.com/watch?v=7O6aMQTvhl8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Ρελέ και Συσκευές Προστασίας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Έναρξη / διακοπή συμπιεστή</a:t>
            </a:r>
          </a:p>
          <a:p>
            <a:r>
              <a:t>• Προστασία από υπερφόρτωση</a:t>
            </a:r>
          </a:p>
          <a:p>
            <a:r>
              <a:t>• Example video (</a:t>
            </a:r>
            <a:r>
              <a:rPr/>
              <a:t>EN</a:t>
            </a:r>
            <a:r>
              <a:rPr smtClean="0"/>
              <a:t>):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Σύγχρονοι Ελεγκτές - PLC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Προγραμματιζόμενοι λογικοί ελεγκτές (PLC)</a:t>
            </a:r>
          </a:p>
          <a:p>
            <a:r>
              <a:t>• Ηλεκτρονικοί πίνακες ψυκτικών θαλάμων</a:t>
            </a:r>
          </a:p>
          <a:p>
            <a:r>
              <a:t>• Απομακρυσμένος έλεγχος μέσω Internet (IoT)</a:t>
            </a:r>
          </a:p>
          <a:p>
            <a:r>
              <a:t>• Παράδειγμα βίντεο (</a:t>
            </a:r>
            <a:r>
              <a:rPr/>
              <a:t>EL</a:t>
            </a:r>
            <a:r>
              <a:rPr smtClean="0"/>
              <a:t>):</a:t>
            </a:r>
            <a:endParaRPr/>
          </a:p>
          <a:p>
            <a:r>
              <a:t>• Example video (</a:t>
            </a:r>
            <a:r>
              <a:rPr/>
              <a:t>EN</a:t>
            </a:r>
            <a:r>
              <a:rPr smtClean="0"/>
              <a:t>):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Παραδείγματα Εφαρμογών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Βιομηχανικοί ψυκτικοί θάλαμοι</a:t>
            </a:r>
          </a:p>
          <a:p>
            <a:r>
              <a:t>• Επαγγελματικά ψυγεία</a:t>
            </a:r>
          </a:p>
          <a:p>
            <a:r>
              <a:t>• Κλιματιστικά συστήματα</a:t>
            </a:r>
          </a:p>
          <a:p>
            <a:r>
              <a:t>• Supermarket refrigeration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255</Words>
  <Application>Microsoft Macintosh PowerPoint</Application>
  <PresentationFormat>Προβολή στην οθόνη (4:3)</PresentationFormat>
  <Paragraphs>50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Office Theme</vt:lpstr>
      <vt:lpstr>Συσκευές Αυτοματισμού Ψυκτικών Εγκαταστάσεων</vt:lpstr>
      <vt:lpstr>Εισαγωγή</vt:lpstr>
      <vt:lpstr>Θερμοστάτες</vt:lpstr>
      <vt:lpstr>Πρεσοστάτες</vt:lpstr>
      <vt:lpstr>Χρονοδιακόπτες</vt:lpstr>
      <vt:lpstr>Ηλεκτρομαγνητικές Βαλβίδες</vt:lpstr>
      <vt:lpstr>Ρελέ και Συσκευές Προστασίας</vt:lpstr>
      <vt:lpstr>Σύγχρονοι Ελεγκτές - PLC</vt:lpstr>
      <vt:lpstr>Παραδείγματα Εφαρμογών</vt:lpstr>
      <vt:lpstr>Οφέλη Χρήσης Αυτοματισμών</vt:lpstr>
      <vt:lpstr>Συμπέρασμα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Συσκευές Αυτοματισμού Ψυκτικών Εγκαταστάσεων</dc:title>
  <dc:subject/>
  <dc:creator/>
  <cp:keywords/>
  <dc:description>generated using python-pptx</dc:description>
  <cp:lastModifiedBy>ΑΝΤΩΝΙΑ</cp:lastModifiedBy>
  <cp:revision>6</cp:revision>
  <dcterms:created xsi:type="dcterms:W3CDTF">2013-01-27T09:14:16Z</dcterms:created>
  <dcterms:modified xsi:type="dcterms:W3CDTF">2025-09-17T20:14:03Z</dcterms:modified>
  <cp:category/>
</cp:coreProperties>
</file>