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-64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0B67A-DC4F-4E29-AD11-639B136E566F}" type="datetimeFigureOut">
              <a:rPr lang="el-GR" smtClean="0"/>
              <a:t>5/1/2021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13AA-5062-4714-AF9D-1451F98CD4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1371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0B67A-DC4F-4E29-AD11-639B136E566F}" type="datetimeFigureOut">
              <a:rPr lang="el-GR" smtClean="0"/>
              <a:t>5/1/2021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13AA-5062-4714-AF9D-1451F98CD4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6066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0B67A-DC4F-4E29-AD11-639B136E566F}" type="datetimeFigureOut">
              <a:rPr lang="el-GR" smtClean="0"/>
              <a:t>5/1/2021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13AA-5062-4714-AF9D-1451F98CD4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5273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0B67A-DC4F-4E29-AD11-639B136E566F}" type="datetimeFigureOut">
              <a:rPr lang="el-GR" smtClean="0"/>
              <a:t>5/1/2021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13AA-5062-4714-AF9D-1451F98CD4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6048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0B67A-DC4F-4E29-AD11-639B136E566F}" type="datetimeFigureOut">
              <a:rPr lang="el-GR" smtClean="0"/>
              <a:t>5/1/2021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13AA-5062-4714-AF9D-1451F98CD4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8352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0B67A-DC4F-4E29-AD11-639B136E566F}" type="datetimeFigureOut">
              <a:rPr lang="el-GR" smtClean="0"/>
              <a:t>5/1/2021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13AA-5062-4714-AF9D-1451F98CD4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9883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0B67A-DC4F-4E29-AD11-639B136E566F}" type="datetimeFigureOut">
              <a:rPr lang="el-GR" smtClean="0"/>
              <a:t>5/1/2021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13AA-5062-4714-AF9D-1451F98CD4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9860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0B67A-DC4F-4E29-AD11-639B136E566F}" type="datetimeFigureOut">
              <a:rPr lang="el-GR" smtClean="0"/>
              <a:t>5/1/2021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13AA-5062-4714-AF9D-1451F98CD4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070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0B67A-DC4F-4E29-AD11-639B136E566F}" type="datetimeFigureOut">
              <a:rPr lang="el-GR" smtClean="0"/>
              <a:t>5/1/2021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13AA-5062-4714-AF9D-1451F98CD4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1677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0B67A-DC4F-4E29-AD11-639B136E566F}" type="datetimeFigureOut">
              <a:rPr lang="el-GR" smtClean="0"/>
              <a:t>5/1/2021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13AA-5062-4714-AF9D-1451F98CD4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2687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0B67A-DC4F-4E29-AD11-639B136E566F}" type="datetimeFigureOut">
              <a:rPr lang="el-GR" smtClean="0"/>
              <a:t>5/1/2021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13AA-5062-4714-AF9D-1451F98CD4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3014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0B67A-DC4F-4E29-AD11-639B136E566F}" type="datetimeFigureOut">
              <a:rPr lang="el-GR" smtClean="0"/>
              <a:t>5/1/2021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013AA-5062-4714-AF9D-1451F98CD4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3899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/>
          <p:cNvSpPr/>
          <p:nvPr/>
        </p:nvSpPr>
        <p:spPr>
          <a:xfrm>
            <a:off x="1383819" y="183544"/>
            <a:ext cx="6376361" cy="5232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l-GR" sz="2800" b="1" dirty="0"/>
              <a:t>Χρονική καθυστέρηση πτώσης (</a:t>
            </a:r>
            <a:r>
              <a:rPr lang="el-GR" sz="2800" b="1" dirty="0" err="1"/>
              <a:t>delay</a:t>
            </a:r>
            <a:r>
              <a:rPr lang="el-GR" sz="2800" b="1" dirty="0"/>
              <a:t> </a:t>
            </a:r>
            <a:r>
              <a:rPr lang="el-GR" sz="2800" b="1" dirty="0" err="1"/>
              <a:t>off</a:t>
            </a:r>
            <a:r>
              <a:rPr lang="el-GR" sz="2800" b="1" dirty="0"/>
              <a:t>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153" y="1052735"/>
            <a:ext cx="5423693" cy="538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321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/>
          <p:cNvSpPr/>
          <p:nvPr/>
        </p:nvSpPr>
        <p:spPr>
          <a:xfrm>
            <a:off x="1383819" y="183544"/>
            <a:ext cx="6376361" cy="5232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l-GR" sz="2800" b="1" dirty="0">
                <a:solidFill>
                  <a:prstClr val="white"/>
                </a:solidFill>
              </a:rPr>
              <a:t>Χρονική καθυστέρηση πτώσης (</a:t>
            </a:r>
            <a:r>
              <a:rPr lang="el-GR" sz="2800" b="1" dirty="0" err="1">
                <a:solidFill>
                  <a:prstClr val="white"/>
                </a:solidFill>
              </a:rPr>
              <a:t>delay</a:t>
            </a:r>
            <a:r>
              <a:rPr lang="el-GR" sz="2800" b="1" dirty="0">
                <a:solidFill>
                  <a:prstClr val="white"/>
                </a:solidFill>
              </a:rPr>
              <a:t> </a:t>
            </a:r>
            <a:r>
              <a:rPr lang="el-GR" sz="2800" b="1" dirty="0" err="1">
                <a:solidFill>
                  <a:prstClr val="white"/>
                </a:solidFill>
              </a:rPr>
              <a:t>off</a:t>
            </a:r>
            <a:r>
              <a:rPr lang="el-GR" sz="2800" b="1" dirty="0">
                <a:solidFill>
                  <a:prstClr val="white"/>
                </a:solidFill>
              </a:rPr>
              <a:t>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1075586"/>
            <a:ext cx="5429250" cy="5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Ευθεία γραμμή σύνδεσης 4"/>
          <p:cNvCxnSpPr/>
          <p:nvPr/>
        </p:nvCxnSpPr>
        <p:spPr>
          <a:xfrm>
            <a:off x="3153290" y="1656000"/>
            <a:ext cx="248738" cy="36004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εία γραμμή σύνδεσης 6"/>
          <p:cNvCxnSpPr/>
          <p:nvPr/>
        </p:nvCxnSpPr>
        <p:spPr>
          <a:xfrm>
            <a:off x="3153290" y="3953321"/>
            <a:ext cx="252028" cy="36004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εία γραμμή σύνδεσης 12"/>
          <p:cNvCxnSpPr/>
          <p:nvPr/>
        </p:nvCxnSpPr>
        <p:spPr>
          <a:xfrm>
            <a:off x="6082175" y="4116836"/>
            <a:ext cx="29002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Ευθεία γραμμή σύνδεσης 13"/>
          <p:cNvCxnSpPr/>
          <p:nvPr/>
        </p:nvCxnSpPr>
        <p:spPr>
          <a:xfrm>
            <a:off x="6082175" y="4164400"/>
            <a:ext cx="27208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Τόξο 11"/>
          <p:cNvSpPr/>
          <p:nvPr/>
        </p:nvSpPr>
        <p:spPr>
          <a:xfrm>
            <a:off x="5796136" y="3953321"/>
            <a:ext cx="288032" cy="360040"/>
          </a:xfrm>
          <a:prstGeom prst="arc">
            <a:avLst>
              <a:gd name="adj1" fmla="val 16200000"/>
              <a:gd name="adj2" fmla="val 5231213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5" name="Ευθεία γραμμή σύνδεσης 14"/>
          <p:cNvCxnSpPr/>
          <p:nvPr/>
        </p:nvCxnSpPr>
        <p:spPr>
          <a:xfrm flipH="1">
            <a:off x="6218217" y="4025329"/>
            <a:ext cx="243936" cy="28803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090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/>
          <p:cNvSpPr/>
          <p:nvPr/>
        </p:nvSpPr>
        <p:spPr>
          <a:xfrm>
            <a:off x="1383819" y="183544"/>
            <a:ext cx="6376361" cy="5232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l-GR" sz="2800" b="1" dirty="0">
                <a:solidFill>
                  <a:prstClr val="white"/>
                </a:solidFill>
              </a:rPr>
              <a:t>Χρονική καθυστέρηση πτώσης (</a:t>
            </a:r>
            <a:r>
              <a:rPr lang="el-GR" sz="2800" b="1" dirty="0" err="1">
                <a:solidFill>
                  <a:prstClr val="white"/>
                </a:solidFill>
              </a:rPr>
              <a:t>delay</a:t>
            </a:r>
            <a:r>
              <a:rPr lang="el-GR" sz="2800" b="1" dirty="0">
                <a:solidFill>
                  <a:prstClr val="white"/>
                </a:solidFill>
              </a:rPr>
              <a:t> </a:t>
            </a:r>
            <a:r>
              <a:rPr lang="el-GR" sz="2800" b="1" dirty="0" err="1">
                <a:solidFill>
                  <a:prstClr val="white"/>
                </a:solidFill>
              </a:rPr>
              <a:t>off</a:t>
            </a:r>
            <a:r>
              <a:rPr lang="el-GR" sz="2800" b="1" dirty="0">
                <a:solidFill>
                  <a:prstClr val="white"/>
                </a:solidFill>
              </a:rPr>
              <a:t>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1075586"/>
            <a:ext cx="5429250" cy="5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Ευθεία γραμμή σύνδεσης 4"/>
          <p:cNvCxnSpPr/>
          <p:nvPr/>
        </p:nvCxnSpPr>
        <p:spPr>
          <a:xfrm flipH="1">
            <a:off x="3402000" y="1728000"/>
            <a:ext cx="3290" cy="2880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εία γραμμή σύνδεσης 6"/>
          <p:cNvCxnSpPr/>
          <p:nvPr/>
        </p:nvCxnSpPr>
        <p:spPr>
          <a:xfrm>
            <a:off x="3153290" y="3953321"/>
            <a:ext cx="252028" cy="36004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εία γραμμή σύνδεσης 12"/>
          <p:cNvCxnSpPr/>
          <p:nvPr/>
        </p:nvCxnSpPr>
        <p:spPr>
          <a:xfrm>
            <a:off x="6082175" y="4116836"/>
            <a:ext cx="29002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Ευθεία γραμμή σύνδεσης 13"/>
          <p:cNvCxnSpPr/>
          <p:nvPr/>
        </p:nvCxnSpPr>
        <p:spPr>
          <a:xfrm>
            <a:off x="6082175" y="4164400"/>
            <a:ext cx="27208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Τόξο 11"/>
          <p:cNvSpPr/>
          <p:nvPr/>
        </p:nvSpPr>
        <p:spPr>
          <a:xfrm>
            <a:off x="5796136" y="3953321"/>
            <a:ext cx="288032" cy="360040"/>
          </a:xfrm>
          <a:prstGeom prst="arc">
            <a:avLst>
              <a:gd name="adj1" fmla="val 16200000"/>
              <a:gd name="adj2" fmla="val 5231213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black"/>
              </a:solidFill>
            </a:endParaRPr>
          </a:p>
        </p:txBody>
      </p:sp>
      <p:cxnSp>
        <p:nvCxnSpPr>
          <p:cNvPr id="15" name="Ευθεία γραμμή σύνδεσης 14"/>
          <p:cNvCxnSpPr/>
          <p:nvPr/>
        </p:nvCxnSpPr>
        <p:spPr>
          <a:xfrm flipH="1">
            <a:off x="6218217" y="4025329"/>
            <a:ext cx="243936" cy="28803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179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/>
          <p:cNvSpPr/>
          <p:nvPr/>
        </p:nvSpPr>
        <p:spPr>
          <a:xfrm>
            <a:off x="1383819" y="183544"/>
            <a:ext cx="6376361" cy="5232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l-GR" sz="2800" b="1" dirty="0">
                <a:solidFill>
                  <a:prstClr val="white"/>
                </a:solidFill>
              </a:rPr>
              <a:t>Χρονική καθυστέρηση πτώσης (</a:t>
            </a:r>
            <a:r>
              <a:rPr lang="el-GR" sz="2800" b="1" dirty="0" err="1">
                <a:solidFill>
                  <a:prstClr val="white"/>
                </a:solidFill>
              </a:rPr>
              <a:t>delay</a:t>
            </a:r>
            <a:r>
              <a:rPr lang="el-GR" sz="2800" b="1" dirty="0">
                <a:solidFill>
                  <a:prstClr val="white"/>
                </a:solidFill>
              </a:rPr>
              <a:t> </a:t>
            </a:r>
            <a:r>
              <a:rPr lang="el-GR" sz="2800" b="1" dirty="0" err="1">
                <a:solidFill>
                  <a:prstClr val="white"/>
                </a:solidFill>
              </a:rPr>
              <a:t>off</a:t>
            </a:r>
            <a:r>
              <a:rPr lang="el-GR" sz="2800" b="1" dirty="0">
                <a:solidFill>
                  <a:prstClr val="white"/>
                </a:solidFill>
              </a:rPr>
              <a:t>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1075586"/>
            <a:ext cx="5429250" cy="5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Ευθεία γραμμή σύνδεσης 4"/>
          <p:cNvCxnSpPr/>
          <p:nvPr/>
        </p:nvCxnSpPr>
        <p:spPr>
          <a:xfrm flipH="1">
            <a:off x="3402000" y="1728000"/>
            <a:ext cx="3290" cy="2880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εία γραμμή σύνδεσης 6"/>
          <p:cNvCxnSpPr/>
          <p:nvPr/>
        </p:nvCxnSpPr>
        <p:spPr>
          <a:xfrm>
            <a:off x="3419872" y="4027365"/>
            <a:ext cx="0" cy="28803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Ομάδα 20"/>
          <p:cNvGrpSpPr/>
          <p:nvPr/>
        </p:nvGrpSpPr>
        <p:grpSpPr>
          <a:xfrm>
            <a:off x="5981903" y="3991361"/>
            <a:ext cx="576064" cy="360040"/>
            <a:chOff x="5796136" y="3953321"/>
            <a:chExt cx="576064" cy="360040"/>
          </a:xfrm>
        </p:grpSpPr>
        <p:cxnSp>
          <p:nvCxnSpPr>
            <p:cNvPr id="13" name="Ευθεία γραμμή σύνδεσης 12"/>
            <p:cNvCxnSpPr/>
            <p:nvPr/>
          </p:nvCxnSpPr>
          <p:spPr>
            <a:xfrm>
              <a:off x="6082175" y="4116836"/>
              <a:ext cx="29002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Ευθεία γραμμή σύνδεσης 13"/>
            <p:cNvCxnSpPr/>
            <p:nvPr/>
          </p:nvCxnSpPr>
          <p:spPr>
            <a:xfrm>
              <a:off x="6082175" y="4164400"/>
              <a:ext cx="27208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Τόξο 11"/>
            <p:cNvSpPr/>
            <p:nvPr/>
          </p:nvSpPr>
          <p:spPr>
            <a:xfrm>
              <a:off x="5796136" y="3953321"/>
              <a:ext cx="288032" cy="360040"/>
            </a:xfrm>
            <a:prstGeom prst="arc">
              <a:avLst>
                <a:gd name="adj1" fmla="val 16200000"/>
                <a:gd name="adj2" fmla="val 5231213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prstClr val="black"/>
                </a:solidFill>
              </a:endParaRPr>
            </a:p>
          </p:txBody>
        </p:sp>
      </p:grpSp>
      <p:cxnSp>
        <p:nvCxnSpPr>
          <p:cNvPr id="15" name="Ευθεία γραμμή σύνδεσης 14"/>
          <p:cNvCxnSpPr/>
          <p:nvPr/>
        </p:nvCxnSpPr>
        <p:spPr>
          <a:xfrm>
            <a:off x="6494931" y="4023154"/>
            <a:ext cx="126071" cy="2880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Έλλειψη 2"/>
          <p:cNvSpPr/>
          <p:nvPr/>
        </p:nvSpPr>
        <p:spPr>
          <a:xfrm>
            <a:off x="3275856" y="5445224"/>
            <a:ext cx="288032" cy="30276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8" name="Ευθεία γραμμή σύνδεσης 7"/>
          <p:cNvCxnSpPr>
            <a:stCxn id="3" idx="1"/>
            <a:endCxn id="3" idx="5"/>
          </p:cNvCxnSpPr>
          <p:nvPr/>
        </p:nvCxnSpPr>
        <p:spPr>
          <a:xfrm>
            <a:off x="3318037" y="5489563"/>
            <a:ext cx="203670" cy="2140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Ευθεία γραμμή σύνδεσης 15"/>
          <p:cNvCxnSpPr>
            <a:stCxn id="3" idx="7"/>
            <a:endCxn id="3" idx="3"/>
          </p:cNvCxnSpPr>
          <p:nvPr/>
        </p:nvCxnSpPr>
        <p:spPr>
          <a:xfrm flipH="1">
            <a:off x="3318037" y="5489563"/>
            <a:ext cx="203670" cy="2140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Έλλειψη 23"/>
          <p:cNvSpPr/>
          <p:nvPr/>
        </p:nvSpPr>
        <p:spPr>
          <a:xfrm>
            <a:off x="6440982" y="5423620"/>
            <a:ext cx="360040" cy="288032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Μ</a:t>
            </a:r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70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/>
          <p:cNvSpPr/>
          <p:nvPr/>
        </p:nvSpPr>
        <p:spPr>
          <a:xfrm>
            <a:off x="1383819" y="183544"/>
            <a:ext cx="6376361" cy="5232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l-GR" sz="2800" b="1" dirty="0">
                <a:solidFill>
                  <a:prstClr val="white"/>
                </a:solidFill>
              </a:rPr>
              <a:t>Χρονική καθυστέρηση πτώσης (</a:t>
            </a:r>
            <a:r>
              <a:rPr lang="el-GR" sz="2800" b="1" dirty="0" err="1">
                <a:solidFill>
                  <a:prstClr val="white"/>
                </a:solidFill>
              </a:rPr>
              <a:t>delay</a:t>
            </a:r>
            <a:r>
              <a:rPr lang="el-GR" sz="2800" b="1" dirty="0">
                <a:solidFill>
                  <a:prstClr val="white"/>
                </a:solidFill>
              </a:rPr>
              <a:t> </a:t>
            </a:r>
            <a:r>
              <a:rPr lang="el-GR" sz="2800" b="1" dirty="0" err="1">
                <a:solidFill>
                  <a:prstClr val="white"/>
                </a:solidFill>
              </a:rPr>
              <a:t>off</a:t>
            </a:r>
            <a:r>
              <a:rPr lang="el-GR" sz="2800" b="1" dirty="0">
                <a:solidFill>
                  <a:prstClr val="white"/>
                </a:solidFill>
              </a:rPr>
              <a:t>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1075586"/>
            <a:ext cx="5429250" cy="5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Ευθεία γραμμή σύνδεσης 4"/>
          <p:cNvCxnSpPr/>
          <p:nvPr/>
        </p:nvCxnSpPr>
        <p:spPr>
          <a:xfrm flipH="1">
            <a:off x="3402000" y="1728000"/>
            <a:ext cx="3290" cy="2880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εία γραμμή σύνδεσης 6"/>
          <p:cNvCxnSpPr/>
          <p:nvPr/>
        </p:nvCxnSpPr>
        <p:spPr>
          <a:xfrm>
            <a:off x="3131840" y="4027365"/>
            <a:ext cx="288032" cy="28803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Ομάδα 20"/>
          <p:cNvGrpSpPr/>
          <p:nvPr/>
        </p:nvGrpSpPr>
        <p:grpSpPr>
          <a:xfrm>
            <a:off x="5981903" y="3991361"/>
            <a:ext cx="576064" cy="360040"/>
            <a:chOff x="5796136" y="3953321"/>
            <a:chExt cx="576064" cy="360040"/>
          </a:xfrm>
        </p:grpSpPr>
        <p:cxnSp>
          <p:nvCxnSpPr>
            <p:cNvPr id="13" name="Ευθεία γραμμή σύνδεσης 12"/>
            <p:cNvCxnSpPr/>
            <p:nvPr/>
          </p:nvCxnSpPr>
          <p:spPr>
            <a:xfrm>
              <a:off x="6082175" y="4116836"/>
              <a:ext cx="29002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Ευθεία γραμμή σύνδεσης 13"/>
            <p:cNvCxnSpPr/>
            <p:nvPr/>
          </p:nvCxnSpPr>
          <p:spPr>
            <a:xfrm>
              <a:off x="6082175" y="4164400"/>
              <a:ext cx="27208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Τόξο 11"/>
            <p:cNvSpPr/>
            <p:nvPr/>
          </p:nvSpPr>
          <p:spPr>
            <a:xfrm>
              <a:off x="5796136" y="3953321"/>
              <a:ext cx="288032" cy="360040"/>
            </a:xfrm>
            <a:prstGeom prst="arc">
              <a:avLst>
                <a:gd name="adj1" fmla="val 16200000"/>
                <a:gd name="adj2" fmla="val 5231213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prstClr val="black"/>
                </a:solidFill>
              </a:endParaRPr>
            </a:p>
          </p:txBody>
        </p:sp>
      </p:grpSp>
      <p:cxnSp>
        <p:nvCxnSpPr>
          <p:cNvPr id="15" name="Ευθεία γραμμή σύνδεσης 14"/>
          <p:cNvCxnSpPr/>
          <p:nvPr/>
        </p:nvCxnSpPr>
        <p:spPr>
          <a:xfrm>
            <a:off x="6494931" y="4023154"/>
            <a:ext cx="126071" cy="2880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Έλλειψη 23"/>
          <p:cNvSpPr/>
          <p:nvPr/>
        </p:nvSpPr>
        <p:spPr>
          <a:xfrm>
            <a:off x="6440982" y="5423620"/>
            <a:ext cx="360040" cy="288032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prstClr val="black"/>
                </a:solidFill>
              </a:rPr>
              <a:t>Μ</a:t>
            </a:r>
          </a:p>
        </p:txBody>
      </p:sp>
    </p:spTree>
    <p:extLst>
      <p:ext uri="{BB962C8B-B14F-4D97-AF65-F5344CB8AC3E}">
        <p14:creationId xmlns:p14="http://schemas.microsoft.com/office/powerpoint/2010/main" val="2709884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/>
          <p:cNvSpPr/>
          <p:nvPr/>
        </p:nvSpPr>
        <p:spPr>
          <a:xfrm>
            <a:off x="1383819" y="183544"/>
            <a:ext cx="6376361" cy="5232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l-GR" sz="2800" b="1" dirty="0">
                <a:solidFill>
                  <a:prstClr val="white"/>
                </a:solidFill>
              </a:rPr>
              <a:t>Χρονική καθυστέρηση πτώσης (</a:t>
            </a:r>
            <a:r>
              <a:rPr lang="el-GR" sz="2800" b="1" dirty="0" err="1">
                <a:solidFill>
                  <a:prstClr val="white"/>
                </a:solidFill>
              </a:rPr>
              <a:t>delay</a:t>
            </a:r>
            <a:r>
              <a:rPr lang="el-GR" sz="2800" b="1" dirty="0">
                <a:solidFill>
                  <a:prstClr val="white"/>
                </a:solidFill>
              </a:rPr>
              <a:t> </a:t>
            </a:r>
            <a:r>
              <a:rPr lang="el-GR" sz="2800" b="1" dirty="0" err="1">
                <a:solidFill>
                  <a:prstClr val="white"/>
                </a:solidFill>
              </a:rPr>
              <a:t>off</a:t>
            </a:r>
            <a:r>
              <a:rPr lang="el-GR" sz="2800" b="1" dirty="0">
                <a:solidFill>
                  <a:prstClr val="white"/>
                </a:solidFill>
              </a:rPr>
              <a:t>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1075586"/>
            <a:ext cx="5429250" cy="5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Ευθεία γραμμή σύνδεσης 4"/>
          <p:cNvCxnSpPr/>
          <p:nvPr/>
        </p:nvCxnSpPr>
        <p:spPr>
          <a:xfrm flipH="1">
            <a:off x="3402000" y="1728000"/>
            <a:ext cx="3290" cy="2880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εία γραμμή σύνδεσης 6"/>
          <p:cNvCxnSpPr/>
          <p:nvPr/>
        </p:nvCxnSpPr>
        <p:spPr>
          <a:xfrm>
            <a:off x="3131840" y="4027365"/>
            <a:ext cx="288032" cy="28803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Ομάδα 20"/>
          <p:cNvGrpSpPr/>
          <p:nvPr/>
        </p:nvGrpSpPr>
        <p:grpSpPr>
          <a:xfrm>
            <a:off x="5796136" y="3955869"/>
            <a:ext cx="576064" cy="360040"/>
            <a:chOff x="5796136" y="3953321"/>
            <a:chExt cx="576064" cy="360040"/>
          </a:xfrm>
        </p:grpSpPr>
        <p:cxnSp>
          <p:nvCxnSpPr>
            <p:cNvPr id="13" name="Ευθεία γραμμή σύνδεσης 12"/>
            <p:cNvCxnSpPr/>
            <p:nvPr/>
          </p:nvCxnSpPr>
          <p:spPr>
            <a:xfrm>
              <a:off x="6082175" y="4116836"/>
              <a:ext cx="29002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Ευθεία γραμμή σύνδεσης 13"/>
            <p:cNvCxnSpPr/>
            <p:nvPr/>
          </p:nvCxnSpPr>
          <p:spPr>
            <a:xfrm>
              <a:off x="6082175" y="4164400"/>
              <a:ext cx="27208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Τόξο 11"/>
            <p:cNvSpPr/>
            <p:nvPr/>
          </p:nvSpPr>
          <p:spPr>
            <a:xfrm>
              <a:off x="5796136" y="3953321"/>
              <a:ext cx="288032" cy="360040"/>
            </a:xfrm>
            <a:prstGeom prst="arc">
              <a:avLst>
                <a:gd name="adj1" fmla="val 16200000"/>
                <a:gd name="adj2" fmla="val 5231213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prstClr val="black"/>
                </a:solidFill>
              </a:endParaRPr>
            </a:p>
          </p:txBody>
        </p:sp>
      </p:grpSp>
      <p:cxnSp>
        <p:nvCxnSpPr>
          <p:cNvPr id="15" name="Ευθεία γραμμή σύνδεσης 14"/>
          <p:cNvCxnSpPr/>
          <p:nvPr/>
        </p:nvCxnSpPr>
        <p:spPr>
          <a:xfrm flipH="1">
            <a:off x="6156176" y="4020570"/>
            <a:ext cx="315489" cy="292755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Έλλειψη 23"/>
          <p:cNvSpPr/>
          <p:nvPr/>
        </p:nvSpPr>
        <p:spPr>
          <a:xfrm>
            <a:off x="6440982" y="5423620"/>
            <a:ext cx="360040" cy="288032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prstClr val="black"/>
                </a:solidFill>
              </a:rPr>
              <a:t>Μ</a:t>
            </a:r>
          </a:p>
        </p:txBody>
      </p:sp>
    </p:spTree>
    <p:extLst>
      <p:ext uri="{BB962C8B-B14F-4D97-AF65-F5344CB8AC3E}">
        <p14:creationId xmlns:p14="http://schemas.microsoft.com/office/powerpoint/2010/main" val="232689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45</Words>
  <Application>Microsoft Office PowerPoint</Application>
  <PresentationFormat>Προβολή στην οθόνη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ioannis</dc:creator>
  <cp:lastModifiedBy>ioannis</cp:lastModifiedBy>
  <cp:revision>6</cp:revision>
  <dcterms:created xsi:type="dcterms:W3CDTF">2021-01-05T14:18:48Z</dcterms:created>
  <dcterms:modified xsi:type="dcterms:W3CDTF">2021-01-05T15:42:58Z</dcterms:modified>
</cp:coreProperties>
</file>