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137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06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52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604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35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88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986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7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167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268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0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0B67A-DC4F-4E29-AD11-639B136E566F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13AA-5062-4714-AF9D-1451F98CD4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389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1383819" y="183544"/>
            <a:ext cx="637636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sz="2800" b="1" dirty="0"/>
              <a:t>Χρονική καθυστέρηση πτώσης (</a:t>
            </a:r>
            <a:r>
              <a:rPr lang="el-GR" sz="2800" b="1" dirty="0" err="1"/>
              <a:t>delay</a:t>
            </a:r>
            <a:r>
              <a:rPr lang="el-GR" sz="2800" b="1" dirty="0"/>
              <a:t> </a:t>
            </a:r>
            <a:r>
              <a:rPr lang="el-GR" sz="2800" b="1" dirty="0" err="1"/>
              <a:t>off</a:t>
            </a:r>
            <a:r>
              <a:rPr lang="el-GR" sz="2800" b="1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153" y="1052735"/>
            <a:ext cx="5423693" cy="538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2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1383819" y="183544"/>
            <a:ext cx="637636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sz="2800" b="1" dirty="0">
                <a:solidFill>
                  <a:prstClr val="white"/>
                </a:solidFill>
              </a:rPr>
              <a:t>Χρονική καθυστέρηση πτώσης (</a:t>
            </a:r>
            <a:r>
              <a:rPr lang="el-GR" sz="2800" b="1" dirty="0" err="1">
                <a:solidFill>
                  <a:prstClr val="white"/>
                </a:solidFill>
              </a:rPr>
              <a:t>delay</a:t>
            </a:r>
            <a:r>
              <a:rPr lang="el-GR" sz="2800" b="1" dirty="0">
                <a:solidFill>
                  <a:prstClr val="white"/>
                </a:solidFill>
              </a:rPr>
              <a:t> </a:t>
            </a:r>
            <a:r>
              <a:rPr lang="el-GR" sz="2800" b="1" dirty="0" err="1">
                <a:solidFill>
                  <a:prstClr val="white"/>
                </a:solidFill>
              </a:rPr>
              <a:t>off</a:t>
            </a:r>
            <a:r>
              <a:rPr lang="el-GR" sz="2800" b="1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075586"/>
            <a:ext cx="542925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Ευθεία γραμμή σύνδεσης 4"/>
          <p:cNvCxnSpPr/>
          <p:nvPr/>
        </p:nvCxnSpPr>
        <p:spPr>
          <a:xfrm>
            <a:off x="3153290" y="1656000"/>
            <a:ext cx="248738" cy="3600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153290" y="3953321"/>
            <a:ext cx="252028" cy="3600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6082175" y="4116836"/>
            <a:ext cx="2900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6082175" y="4164400"/>
            <a:ext cx="2720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Τόξο 11"/>
          <p:cNvSpPr/>
          <p:nvPr/>
        </p:nvSpPr>
        <p:spPr>
          <a:xfrm>
            <a:off x="5796136" y="3953321"/>
            <a:ext cx="288032" cy="360040"/>
          </a:xfrm>
          <a:prstGeom prst="arc">
            <a:avLst>
              <a:gd name="adj1" fmla="val 16200000"/>
              <a:gd name="adj2" fmla="val 52312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Ευθεία γραμμή σύνδεσης 14"/>
          <p:cNvCxnSpPr/>
          <p:nvPr/>
        </p:nvCxnSpPr>
        <p:spPr>
          <a:xfrm flipH="1">
            <a:off x="6218217" y="4025329"/>
            <a:ext cx="243936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90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1383819" y="183544"/>
            <a:ext cx="637636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sz="2800" b="1" dirty="0">
                <a:solidFill>
                  <a:prstClr val="white"/>
                </a:solidFill>
              </a:rPr>
              <a:t>Χρονική καθυστέρηση πτώσης (</a:t>
            </a:r>
            <a:r>
              <a:rPr lang="el-GR" sz="2800" b="1" dirty="0" err="1">
                <a:solidFill>
                  <a:prstClr val="white"/>
                </a:solidFill>
              </a:rPr>
              <a:t>delay</a:t>
            </a:r>
            <a:r>
              <a:rPr lang="el-GR" sz="2800" b="1" dirty="0">
                <a:solidFill>
                  <a:prstClr val="white"/>
                </a:solidFill>
              </a:rPr>
              <a:t> </a:t>
            </a:r>
            <a:r>
              <a:rPr lang="el-GR" sz="2800" b="1" dirty="0" err="1">
                <a:solidFill>
                  <a:prstClr val="white"/>
                </a:solidFill>
              </a:rPr>
              <a:t>off</a:t>
            </a:r>
            <a:r>
              <a:rPr lang="el-GR" sz="2800" b="1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075586"/>
            <a:ext cx="542925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Ευθεία γραμμή σύνδεσης 4"/>
          <p:cNvCxnSpPr/>
          <p:nvPr/>
        </p:nvCxnSpPr>
        <p:spPr>
          <a:xfrm flipH="1">
            <a:off x="3402000" y="1728000"/>
            <a:ext cx="3290" cy="288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153290" y="3953321"/>
            <a:ext cx="252028" cy="3600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6082175" y="4116836"/>
            <a:ext cx="2900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6082175" y="4164400"/>
            <a:ext cx="2720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Τόξο 11"/>
          <p:cNvSpPr/>
          <p:nvPr/>
        </p:nvSpPr>
        <p:spPr>
          <a:xfrm>
            <a:off x="5796136" y="3953321"/>
            <a:ext cx="288032" cy="360040"/>
          </a:xfrm>
          <a:prstGeom prst="arc">
            <a:avLst>
              <a:gd name="adj1" fmla="val 16200000"/>
              <a:gd name="adj2" fmla="val 52312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black"/>
              </a:solidFill>
            </a:endParaRPr>
          </a:p>
        </p:txBody>
      </p:sp>
      <p:cxnSp>
        <p:nvCxnSpPr>
          <p:cNvPr id="15" name="Ευθεία γραμμή σύνδεσης 14"/>
          <p:cNvCxnSpPr/>
          <p:nvPr/>
        </p:nvCxnSpPr>
        <p:spPr>
          <a:xfrm flipH="1">
            <a:off x="6218217" y="4025329"/>
            <a:ext cx="243936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1383819" y="183544"/>
            <a:ext cx="637636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sz="2800" b="1" dirty="0">
                <a:solidFill>
                  <a:prstClr val="white"/>
                </a:solidFill>
              </a:rPr>
              <a:t>Χρονική καθυστέρηση πτώσης (</a:t>
            </a:r>
            <a:r>
              <a:rPr lang="el-GR" sz="2800" b="1" dirty="0" err="1">
                <a:solidFill>
                  <a:prstClr val="white"/>
                </a:solidFill>
              </a:rPr>
              <a:t>delay</a:t>
            </a:r>
            <a:r>
              <a:rPr lang="el-GR" sz="2800" b="1" dirty="0">
                <a:solidFill>
                  <a:prstClr val="white"/>
                </a:solidFill>
              </a:rPr>
              <a:t> </a:t>
            </a:r>
            <a:r>
              <a:rPr lang="el-GR" sz="2800" b="1" dirty="0" err="1">
                <a:solidFill>
                  <a:prstClr val="white"/>
                </a:solidFill>
              </a:rPr>
              <a:t>off</a:t>
            </a:r>
            <a:r>
              <a:rPr lang="el-GR" sz="2800" b="1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075586"/>
            <a:ext cx="542925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Ευθεία γραμμή σύνδεσης 4"/>
          <p:cNvCxnSpPr/>
          <p:nvPr/>
        </p:nvCxnSpPr>
        <p:spPr>
          <a:xfrm flipH="1">
            <a:off x="3402000" y="1728000"/>
            <a:ext cx="3290" cy="288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419872" y="4027365"/>
            <a:ext cx="0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Ομάδα 20"/>
          <p:cNvGrpSpPr/>
          <p:nvPr/>
        </p:nvGrpSpPr>
        <p:grpSpPr>
          <a:xfrm>
            <a:off x="5981903" y="3991361"/>
            <a:ext cx="576064" cy="360040"/>
            <a:chOff x="5796136" y="3953321"/>
            <a:chExt cx="576064" cy="360040"/>
          </a:xfrm>
        </p:grpSpPr>
        <p:cxnSp>
          <p:nvCxnSpPr>
            <p:cNvPr id="13" name="Ευθεία γραμμή σύνδεσης 12"/>
            <p:cNvCxnSpPr/>
            <p:nvPr/>
          </p:nvCxnSpPr>
          <p:spPr>
            <a:xfrm>
              <a:off x="6082175" y="4116836"/>
              <a:ext cx="290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6082175" y="4164400"/>
              <a:ext cx="2720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Τόξο 11"/>
            <p:cNvSpPr/>
            <p:nvPr/>
          </p:nvSpPr>
          <p:spPr>
            <a:xfrm>
              <a:off x="5796136" y="3953321"/>
              <a:ext cx="288032" cy="360040"/>
            </a:xfrm>
            <a:prstGeom prst="arc">
              <a:avLst>
                <a:gd name="adj1" fmla="val 16200000"/>
                <a:gd name="adj2" fmla="val 523121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Ευθεία γραμμή σύνδεσης 14"/>
          <p:cNvCxnSpPr/>
          <p:nvPr/>
        </p:nvCxnSpPr>
        <p:spPr>
          <a:xfrm>
            <a:off x="6494931" y="4023154"/>
            <a:ext cx="126071" cy="288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Έλλειψη 2"/>
          <p:cNvSpPr/>
          <p:nvPr/>
        </p:nvSpPr>
        <p:spPr>
          <a:xfrm>
            <a:off x="3275856" y="5445224"/>
            <a:ext cx="288032" cy="30276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Ευθεία γραμμή σύνδεσης 7"/>
          <p:cNvCxnSpPr>
            <a:stCxn id="3" idx="1"/>
            <a:endCxn id="3" idx="5"/>
          </p:cNvCxnSpPr>
          <p:nvPr/>
        </p:nvCxnSpPr>
        <p:spPr>
          <a:xfrm>
            <a:off x="3318037" y="5489563"/>
            <a:ext cx="203670" cy="214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>
            <a:stCxn id="3" idx="7"/>
            <a:endCxn id="3" idx="3"/>
          </p:cNvCxnSpPr>
          <p:nvPr/>
        </p:nvCxnSpPr>
        <p:spPr>
          <a:xfrm flipH="1">
            <a:off x="3318037" y="5489563"/>
            <a:ext cx="203670" cy="214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Έλλειψη 23"/>
          <p:cNvSpPr/>
          <p:nvPr/>
        </p:nvSpPr>
        <p:spPr>
          <a:xfrm>
            <a:off x="6440982" y="5423620"/>
            <a:ext cx="360040" cy="288032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1383819" y="183544"/>
            <a:ext cx="637636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sz="2800" b="1" dirty="0">
                <a:solidFill>
                  <a:prstClr val="white"/>
                </a:solidFill>
              </a:rPr>
              <a:t>Χρονική καθυστέρηση πτώσης (</a:t>
            </a:r>
            <a:r>
              <a:rPr lang="el-GR" sz="2800" b="1" dirty="0" err="1">
                <a:solidFill>
                  <a:prstClr val="white"/>
                </a:solidFill>
              </a:rPr>
              <a:t>delay</a:t>
            </a:r>
            <a:r>
              <a:rPr lang="el-GR" sz="2800" b="1" dirty="0">
                <a:solidFill>
                  <a:prstClr val="white"/>
                </a:solidFill>
              </a:rPr>
              <a:t> </a:t>
            </a:r>
            <a:r>
              <a:rPr lang="el-GR" sz="2800" b="1" dirty="0" err="1">
                <a:solidFill>
                  <a:prstClr val="white"/>
                </a:solidFill>
              </a:rPr>
              <a:t>off</a:t>
            </a:r>
            <a:r>
              <a:rPr lang="el-GR" sz="2800" b="1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075586"/>
            <a:ext cx="542925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Ευθεία γραμμή σύνδεσης 4"/>
          <p:cNvCxnSpPr/>
          <p:nvPr/>
        </p:nvCxnSpPr>
        <p:spPr>
          <a:xfrm flipH="1">
            <a:off x="3402000" y="1728000"/>
            <a:ext cx="3290" cy="288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131840" y="4027365"/>
            <a:ext cx="288032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Ομάδα 20"/>
          <p:cNvGrpSpPr/>
          <p:nvPr/>
        </p:nvGrpSpPr>
        <p:grpSpPr>
          <a:xfrm>
            <a:off x="5981903" y="3991361"/>
            <a:ext cx="576064" cy="360040"/>
            <a:chOff x="5796136" y="3953321"/>
            <a:chExt cx="576064" cy="360040"/>
          </a:xfrm>
        </p:grpSpPr>
        <p:cxnSp>
          <p:nvCxnSpPr>
            <p:cNvPr id="13" name="Ευθεία γραμμή σύνδεσης 12"/>
            <p:cNvCxnSpPr/>
            <p:nvPr/>
          </p:nvCxnSpPr>
          <p:spPr>
            <a:xfrm>
              <a:off x="6082175" y="4116836"/>
              <a:ext cx="290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6082175" y="4164400"/>
              <a:ext cx="2720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Τόξο 11"/>
            <p:cNvSpPr/>
            <p:nvPr/>
          </p:nvSpPr>
          <p:spPr>
            <a:xfrm>
              <a:off x="5796136" y="3953321"/>
              <a:ext cx="288032" cy="360040"/>
            </a:xfrm>
            <a:prstGeom prst="arc">
              <a:avLst>
                <a:gd name="adj1" fmla="val 16200000"/>
                <a:gd name="adj2" fmla="val 523121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Ευθεία γραμμή σύνδεσης 14"/>
          <p:cNvCxnSpPr/>
          <p:nvPr/>
        </p:nvCxnSpPr>
        <p:spPr>
          <a:xfrm>
            <a:off x="6494931" y="4023154"/>
            <a:ext cx="126071" cy="288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Έλλειψη 23"/>
          <p:cNvSpPr/>
          <p:nvPr/>
        </p:nvSpPr>
        <p:spPr>
          <a:xfrm>
            <a:off x="6440982" y="5423620"/>
            <a:ext cx="360040" cy="288032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</a:rPr>
              <a:t>Μ</a:t>
            </a:r>
          </a:p>
        </p:txBody>
      </p:sp>
    </p:spTree>
    <p:extLst>
      <p:ext uri="{BB962C8B-B14F-4D97-AF65-F5344CB8AC3E}">
        <p14:creationId xmlns:p14="http://schemas.microsoft.com/office/powerpoint/2010/main" val="270988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1383819" y="183544"/>
            <a:ext cx="637636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sz="2800" b="1" dirty="0">
                <a:solidFill>
                  <a:prstClr val="white"/>
                </a:solidFill>
              </a:rPr>
              <a:t>Χρονική καθυστέρηση πτώσης (</a:t>
            </a:r>
            <a:r>
              <a:rPr lang="el-GR" sz="2800" b="1" dirty="0" err="1">
                <a:solidFill>
                  <a:prstClr val="white"/>
                </a:solidFill>
              </a:rPr>
              <a:t>delay</a:t>
            </a:r>
            <a:r>
              <a:rPr lang="el-GR" sz="2800" b="1" dirty="0">
                <a:solidFill>
                  <a:prstClr val="white"/>
                </a:solidFill>
              </a:rPr>
              <a:t> </a:t>
            </a:r>
            <a:r>
              <a:rPr lang="el-GR" sz="2800" b="1" dirty="0" err="1">
                <a:solidFill>
                  <a:prstClr val="white"/>
                </a:solidFill>
              </a:rPr>
              <a:t>off</a:t>
            </a:r>
            <a:r>
              <a:rPr lang="el-GR" sz="2800" b="1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075586"/>
            <a:ext cx="542925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Ευθεία γραμμή σύνδεσης 4"/>
          <p:cNvCxnSpPr/>
          <p:nvPr/>
        </p:nvCxnSpPr>
        <p:spPr>
          <a:xfrm flipH="1">
            <a:off x="3402000" y="1728000"/>
            <a:ext cx="3290" cy="288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131840" y="4027365"/>
            <a:ext cx="288032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Ομάδα 20"/>
          <p:cNvGrpSpPr/>
          <p:nvPr/>
        </p:nvGrpSpPr>
        <p:grpSpPr>
          <a:xfrm>
            <a:off x="5796136" y="3955869"/>
            <a:ext cx="576064" cy="360040"/>
            <a:chOff x="5796136" y="3953321"/>
            <a:chExt cx="576064" cy="360040"/>
          </a:xfrm>
        </p:grpSpPr>
        <p:cxnSp>
          <p:nvCxnSpPr>
            <p:cNvPr id="13" name="Ευθεία γραμμή σύνδεσης 12"/>
            <p:cNvCxnSpPr/>
            <p:nvPr/>
          </p:nvCxnSpPr>
          <p:spPr>
            <a:xfrm>
              <a:off x="6082175" y="4116836"/>
              <a:ext cx="290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6082175" y="4164400"/>
              <a:ext cx="2720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Τόξο 11"/>
            <p:cNvSpPr/>
            <p:nvPr/>
          </p:nvSpPr>
          <p:spPr>
            <a:xfrm>
              <a:off x="5796136" y="3953321"/>
              <a:ext cx="288032" cy="360040"/>
            </a:xfrm>
            <a:prstGeom prst="arc">
              <a:avLst>
                <a:gd name="adj1" fmla="val 16200000"/>
                <a:gd name="adj2" fmla="val 523121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Ευθεία γραμμή σύνδεσης 14"/>
          <p:cNvCxnSpPr/>
          <p:nvPr/>
        </p:nvCxnSpPr>
        <p:spPr>
          <a:xfrm flipH="1">
            <a:off x="6156176" y="4020570"/>
            <a:ext cx="315489" cy="29275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Έλλειψη 23"/>
          <p:cNvSpPr/>
          <p:nvPr/>
        </p:nvSpPr>
        <p:spPr>
          <a:xfrm>
            <a:off x="6440982" y="5423620"/>
            <a:ext cx="360040" cy="288032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</a:rPr>
              <a:t>Μ</a:t>
            </a:r>
          </a:p>
        </p:txBody>
      </p:sp>
    </p:spTree>
    <p:extLst>
      <p:ext uri="{BB962C8B-B14F-4D97-AF65-F5344CB8AC3E}">
        <p14:creationId xmlns:p14="http://schemas.microsoft.com/office/powerpoint/2010/main" val="23268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45</Words>
  <Application>Microsoft Office PowerPoint</Application>
  <PresentationFormat>Προβολή στην οθόνη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6</cp:revision>
  <dcterms:created xsi:type="dcterms:W3CDTF">2021-01-05T14:18:48Z</dcterms:created>
  <dcterms:modified xsi:type="dcterms:W3CDTF">2021-01-05T15:42:58Z</dcterms:modified>
</cp:coreProperties>
</file>