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6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518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639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358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550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668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560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539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9728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921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513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854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607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4" b="15504"/>
          <a:stretch/>
        </p:blipFill>
        <p:spPr bwMode="auto">
          <a:xfrm>
            <a:off x="2088000" y="676275"/>
            <a:ext cx="4896544" cy="590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4116239" y="3356992"/>
            <a:ext cx="216576" cy="429862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0" name="Ομάδα 4099"/>
          <p:cNvGrpSpPr/>
          <p:nvPr/>
        </p:nvGrpSpPr>
        <p:grpSpPr>
          <a:xfrm>
            <a:off x="3836986" y="3507361"/>
            <a:ext cx="396124" cy="144016"/>
            <a:chOff x="7143760" y="5696926"/>
            <a:chExt cx="617484" cy="180209"/>
          </a:xfrm>
        </p:grpSpPr>
        <p:cxnSp>
          <p:nvCxnSpPr>
            <p:cNvPr id="26" name="Ευθεία γραμμή σύνδεσης 25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εία γραμμή σύνδεσης 26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εία γραμμή σύνδεσης 29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Ευθεία γραμμή σύνδεσης 40"/>
          <p:cNvCxnSpPr/>
          <p:nvPr/>
        </p:nvCxnSpPr>
        <p:spPr>
          <a:xfrm flipH="1">
            <a:off x="5940704" y="3429000"/>
            <a:ext cx="215472" cy="357854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>
            <a:off x="4352118" y="1905376"/>
            <a:ext cx="0" cy="39600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Ομάδα 43"/>
          <p:cNvGrpSpPr/>
          <p:nvPr/>
        </p:nvGrpSpPr>
        <p:grpSpPr>
          <a:xfrm>
            <a:off x="3961631" y="1996086"/>
            <a:ext cx="396124" cy="144016"/>
            <a:chOff x="7143760" y="5696926"/>
            <a:chExt cx="617484" cy="180209"/>
          </a:xfrm>
        </p:grpSpPr>
        <p:cxnSp>
          <p:nvCxnSpPr>
            <p:cNvPr id="45" name="Ευθεία γραμμή σύνδεσης 44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45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Ευθεία γραμμή σύνδεσης 46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Ευθεία γραμμή σύνδεσης 47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Ευθεία γραμμή σύνδεσης 48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09" name="TextBox 4108"/>
          <p:cNvSpPr txBox="1"/>
          <p:nvPr/>
        </p:nvSpPr>
        <p:spPr>
          <a:xfrm>
            <a:off x="441542" y="116632"/>
            <a:ext cx="8260916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tx1"/>
                </a:solidFill>
              </a:rPr>
              <a:t>Ηλεκτρικό κύκλωμα αυτοσυγκράτησης ηλεκτρονόμου</a:t>
            </a:r>
            <a:endParaRPr lang="el-G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36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4" b="15504"/>
          <a:stretch/>
        </p:blipFill>
        <p:spPr bwMode="auto">
          <a:xfrm>
            <a:off x="2088000" y="676275"/>
            <a:ext cx="4896544" cy="590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4356000" y="3384000"/>
            <a:ext cx="0" cy="39600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0" name="Ομάδα 4099"/>
          <p:cNvGrpSpPr/>
          <p:nvPr/>
        </p:nvGrpSpPr>
        <p:grpSpPr>
          <a:xfrm>
            <a:off x="3955994" y="3500320"/>
            <a:ext cx="396124" cy="144016"/>
            <a:chOff x="7143760" y="5696926"/>
            <a:chExt cx="617484" cy="180209"/>
          </a:xfrm>
        </p:grpSpPr>
        <p:cxnSp>
          <p:nvCxnSpPr>
            <p:cNvPr id="26" name="Ευθεία γραμμή σύνδεσης 25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εία γραμμή σύνδεσης 26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εία γραμμή σύνδεσης 29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Ευθεία γραμμή σύνδεσης 40"/>
          <p:cNvCxnSpPr/>
          <p:nvPr/>
        </p:nvCxnSpPr>
        <p:spPr>
          <a:xfrm>
            <a:off x="5958000" y="3384000"/>
            <a:ext cx="552" cy="401073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>
            <a:off x="4352118" y="1905376"/>
            <a:ext cx="0" cy="39600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Ομάδα 43"/>
          <p:cNvGrpSpPr/>
          <p:nvPr/>
        </p:nvGrpSpPr>
        <p:grpSpPr>
          <a:xfrm>
            <a:off x="3961631" y="1996086"/>
            <a:ext cx="396124" cy="144016"/>
            <a:chOff x="7143760" y="5696926"/>
            <a:chExt cx="617484" cy="180209"/>
          </a:xfrm>
        </p:grpSpPr>
        <p:cxnSp>
          <p:nvCxnSpPr>
            <p:cNvPr id="45" name="Ευθεία γραμμή σύνδεσης 44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45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Ευθεία γραμμή σύνδεσης 46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Ευθεία γραμμή σύνδεσης 47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Ευθεία γραμμή σύνδεσης 48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441542" y="116632"/>
            <a:ext cx="8260916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tx1"/>
                </a:solidFill>
              </a:rPr>
              <a:t>Ηλεκτρικό κύκλωμα αυτοσυγκράτησης ηλεκτρονόμου</a:t>
            </a:r>
            <a:endParaRPr lang="el-G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50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4" b="15504"/>
          <a:stretch/>
        </p:blipFill>
        <p:spPr bwMode="auto">
          <a:xfrm>
            <a:off x="2088000" y="676275"/>
            <a:ext cx="4896544" cy="590318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4116239" y="3356992"/>
            <a:ext cx="216576" cy="429862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0" name="Ομάδα 4099"/>
          <p:cNvGrpSpPr/>
          <p:nvPr/>
        </p:nvGrpSpPr>
        <p:grpSpPr>
          <a:xfrm>
            <a:off x="3836986" y="3507361"/>
            <a:ext cx="396124" cy="144016"/>
            <a:chOff x="7143760" y="5696926"/>
            <a:chExt cx="617484" cy="180209"/>
          </a:xfrm>
        </p:grpSpPr>
        <p:cxnSp>
          <p:nvCxnSpPr>
            <p:cNvPr id="26" name="Ευθεία γραμμή σύνδεσης 25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εία γραμμή σύνδεσης 26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εία γραμμή σύνδεσης 29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Ευθεία γραμμή σύνδεσης 40"/>
          <p:cNvCxnSpPr/>
          <p:nvPr/>
        </p:nvCxnSpPr>
        <p:spPr>
          <a:xfrm>
            <a:off x="5958000" y="3390854"/>
            <a:ext cx="0" cy="39600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>
            <a:off x="4352118" y="1905376"/>
            <a:ext cx="0" cy="39600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Ομάδα 43"/>
          <p:cNvGrpSpPr/>
          <p:nvPr/>
        </p:nvGrpSpPr>
        <p:grpSpPr>
          <a:xfrm>
            <a:off x="3961631" y="1996086"/>
            <a:ext cx="396124" cy="144016"/>
            <a:chOff x="7143760" y="5696926"/>
            <a:chExt cx="617484" cy="180209"/>
          </a:xfrm>
        </p:grpSpPr>
        <p:cxnSp>
          <p:nvCxnSpPr>
            <p:cNvPr id="45" name="Ευθεία γραμμή σύνδεσης 44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45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Ευθεία γραμμή σύνδεσης 46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Ευθεία γραμμή σύνδεσης 47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Ευθεία γραμμή σύνδεσης 48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441542" y="116632"/>
            <a:ext cx="8260916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tx1"/>
                </a:solidFill>
              </a:rPr>
              <a:t>Ηλεκτρικό κύκλωμα αυτοσυγκράτησης ηλεκτρονόμου</a:t>
            </a:r>
            <a:endParaRPr lang="el-G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31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4" b="15504"/>
          <a:stretch/>
        </p:blipFill>
        <p:spPr bwMode="auto">
          <a:xfrm>
            <a:off x="2088000" y="676275"/>
            <a:ext cx="4896544" cy="590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4116239" y="3356992"/>
            <a:ext cx="216576" cy="429862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0" name="Ομάδα 4099"/>
          <p:cNvGrpSpPr/>
          <p:nvPr/>
        </p:nvGrpSpPr>
        <p:grpSpPr>
          <a:xfrm>
            <a:off x="3836986" y="3507361"/>
            <a:ext cx="396124" cy="144016"/>
            <a:chOff x="7143760" y="5696926"/>
            <a:chExt cx="617484" cy="180209"/>
          </a:xfrm>
        </p:grpSpPr>
        <p:cxnSp>
          <p:nvCxnSpPr>
            <p:cNvPr id="26" name="Ευθεία γραμμή σύνδεσης 25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εία γραμμή σύνδεσης 26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εία γραμμή σύνδεσης 29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Ευθεία γραμμή σύνδεσης 40"/>
          <p:cNvCxnSpPr/>
          <p:nvPr/>
        </p:nvCxnSpPr>
        <p:spPr>
          <a:xfrm flipH="1">
            <a:off x="5958000" y="3429000"/>
            <a:ext cx="270184" cy="357854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>
            <a:off x="4135542" y="1916832"/>
            <a:ext cx="216576" cy="384544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Ομάδα 43"/>
          <p:cNvGrpSpPr/>
          <p:nvPr/>
        </p:nvGrpSpPr>
        <p:grpSpPr>
          <a:xfrm>
            <a:off x="3847706" y="2002071"/>
            <a:ext cx="396124" cy="144016"/>
            <a:chOff x="7143760" y="5696926"/>
            <a:chExt cx="617484" cy="180209"/>
          </a:xfrm>
        </p:grpSpPr>
        <p:cxnSp>
          <p:nvCxnSpPr>
            <p:cNvPr id="45" name="Ευθεία γραμμή σύνδεσης 44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45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Ευθεία γραμμή σύνδεσης 46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Ευθεία γραμμή σύνδεσης 47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Ευθεία γραμμή σύνδεσης 48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41542" y="116632"/>
            <a:ext cx="8260916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tx1"/>
                </a:solidFill>
              </a:rPr>
              <a:t>Ηλεκτρικό κύκλωμα αυτοσυγκράτησης ηλεκτρονόμου</a:t>
            </a:r>
            <a:endParaRPr lang="el-G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9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4" b="15504"/>
          <a:stretch/>
        </p:blipFill>
        <p:spPr bwMode="auto">
          <a:xfrm>
            <a:off x="2088000" y="676275"/>
            <a:ext cx="4896544" cy="590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4116239" y="3356992"/>
            <a:ext cx="216576" cy="429862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0" name="Ομάδα 4099"/>
          <p:cNvGrpSpPr/>
          <p:nvPr/>
        </p:nvGrpSpPr>
        <p:grpSpPr>
          <a:xfrm>
            <a:off x="3836986" y="3507361"/>
            <a:ext cx="396124" cy="144016"/>
            <a:chOff x="7143760" y="5696926"/>
            <a:chExt cx="617484" cy="180209"/>
          </a:xfrm>
        </p:grpSpPr>
        <p:cxnSp>
          <p:nvCxnSpPr>
            <p:cNvPr id="26" name="Ευθεία γραμμή σύνδεσης 25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εία γραμμή σύνδεσης 26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εία γραμμή σύνδεσης 29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Ευθεία γραμμή σύνδεσης 40"/>
          <p:cNvCxnSpPr/>
          <p:nvPr/>
        </p:nvCxnSpPr>
        <p:spPr>
          <a:xfrm flipH="1">
            <a:off x="5958000" y="3429000"/>
            <a:ext cx="270184" cy="357854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>
            <a:off x="4352118" y="1916832"/>
            <a:ext cx="0" cy="384544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Ομάδα 43"/>
          <p:cNvGrpSpPr/>
          <p:nvPr/>
        </p:nvGrpSpPr>
        <p:grpSpPr>
          <a:xfrm>
            <a:off x="3947908" y="1983370"/>
            <a:ext cx="396124" cy="144016"/>
            <a:chOff x="7143760" y="5696926"/>
            <a:chExt cx="617484" cy="180209"/>
          </a:xfrm>
        </p:grpSpPr>
        <p:cxnSp>
          <p:nvCxnSpPr>
            <p:cNvPr id="45" name="Ευθεία γραμμή σύνδεσης 44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45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Ευθεία γραμμή σύνδεσης 46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Ευθεία γραμμή σύνδεσης 47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Ευθεία γραμμή σύνδεσης 48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441542" y="116632"/>
            <a:ext cx="8260916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tx1"/>
                </a:solidFill>
              </a:rPr>
              <a:t>Ηλεκτρικό κύκλωμα αυτοσυγκράτησης ηλεκτρονόμου</a:t>
            </a:r>
            <a:endParaRPr lang="el-G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68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20</Words>
  <Application>Microsoft Office PowerPoint</Application>
  <PresentationFormat>Προβολή στην οθόνη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14</cp:revision>
  <dcterms:created xsi:type="dcterms:W3CDTF">2021-01-02T17:51:28Z</dcterms:created>
  <dcterms:modified xsi:type="dcterms:W3CDTF">2021-01-02T21:50:56Z</dcterms:modified>
</cp:coreProperties>
</file>