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18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639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358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50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668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560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539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972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921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513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54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AECEC-C891-4AEF-ACC3-6C86465B7C6B}" type="datetimeFigureOut">
              <a:rPr lang="el-GR" smtClean="0"/>
              <a:t>2/1/2021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AD73-A91C-4DAB-94A1-471CF1288E3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607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 flipH="1">
            <a:off x="5940704" y="3429000"/>
            <a:ext cx="215472" cy="35785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09" name="TextBox 4108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3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356000" y="3384000"/>
            <a:ext cx="0" cy="396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955994" y="3500320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>
            <a:off x="5958000" y="3384000"/>
            <a:ext cx="552" cy="40107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>
            <a:off x="5958000" y="3390854"/>
            <a:ext cx="0" cy="396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 flipH="1">
            <a:off x="5958000" y="3429000"/>
            <a:ext cx="270184" cy="35785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135542" y="1916832"/>
            <a:ext cx="216576" cy="3845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847706" y="2002071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4" b="15504"/>
          <a:stretch/>
        </p:blipFill>
        <p:spPr bwMode="auto">
          <a:xfrm>
            <a:off x="2088000" y="676275"/>
            <a:ext cx="4896544" cy="59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Ομάδα 4099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Ευθεία γραμμή σύνδεσης 40"/>
          <p:cNvCxnSpPr/>
          <p:nvPr/>
        </p:nvCxnSpPr>
        <p:spPr>
          <a:xfrm flipH="1">
            <a:off x="5958000" y="3429000"/>
            <a:ext cx="270184" cy="35785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4352118" y="1916832"/>
            <a:ext cx="0" cy="3845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Ομάδα 43"/>
          <p:cNvGrpSpPr/>
          <p:nvPr/>
        </p:nvGrpSpPr>
        <p:grpSpPr>
          <a:xfrm>
            <a:off x="3947908" y="1983370"/>
            <a:ext cx="396124" cy="144016"/>
            <a:chOff x="7143760" y="5696926"/>
            <a:chExt cx="617484" cy="180209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Ευθεία γραμμή σύνδεσης 46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441542" y="116632"/>
            <a:ext cx="826091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Ηλεκτρικό κύκλωμα αυτοσυγκράτησης ηλεκτρονόμου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20</Words>
  <Application>Microsoft Office PowerPoint</Application>
  <PresentationFormat>Προβολή στην οθόνη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10</cp:revision>
  <dcterms:created xsi:type="dcterms:W3CDTF">2021-01-02T17:51:28Z</dcterms:created>
  <dcterms:modified xsi:type="dcterms:W3CDTF">2021-01-02T20:39:21Z</dcterms:modified>
</cp:coreProperties>
</file>