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3" r:id="rId4"/>
    <p:sldId id="265" r:id="rId5"/>
    <p:sldId id="273" r:id="rId6"/>
    <p:sldId id="266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5EB4E-C632-417C-A7A2-E02E3FED5719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F9DB-FBDB-460A-92DE-D3FCE1BCA9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6421-3C67-47EB-8183-AC91BF082152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2E4A-0696-4EEB-BCFF-B82E06191FC3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34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844-8143-4DEC-8D1C-133320254FEA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2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B68A-3A09-4D8A-9600-D722B67D61F2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34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0F06-19D0-4359-8B24-A5587F3FC142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30-F279-4D68-A1E5-4C72A9E6A51B}" type="datetime1">
              <a:rPr lang="el-GR" smtClean="0"/>
              <a:t>17/2/2021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32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EEA2-F20F-4EB5-8203-F75BC0891D9D}" type="datetime1">
              <a:rPr lang="el-GR" smtClean="0"/>
              <a:t>17/2/2021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3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15DF-D25A-4535-AF5A-0C76CAEBCA88}" type="datetime1">
              <a:rPr lang="el-GR" smtClean="0"/>
              <a:t>17/2/2021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2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8AE3-0986-4EDF-A1A6-D02308DAD035}" type="datetime1">
              <a:rPr lang="el-GR" smtClean="0"/>
              <a:t>17/2/2021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53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6844-15A3-4734-AF44-60E02ECF78F3}" type="datetime1">
              <a:rPr lang="el-GR" smtClean="0"/>
              <a:t>17/2/2021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54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2664-6322-46D5-A3B8-ED8FF4FCC0C5}" type="datetime1">
              <a:rPr lang="el-GR" smtClean="0"/>
              <a:t>17/2/2021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3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2433-50A3-438B-A128-531AC9182C36}" type="datetime1">
              <a:rPr lang="el-GR" smtClean="0"/>
              <a:t>17/2/2021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B5A0-DBB7-4A04-AF5D-AE8B77B3FD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2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/>
          <a:stretch/>
        </p:blipFill>
        <p:spPr bwMode="auto">
          <a:xfrm>
            <a:off x="316731" y="905396"/>
            <a:ext cx="8388424" cy="478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6714000" y="2389324"/>
            <a:ext cx="0" cy="10396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 flipH="1">
            <a:off x="6732240" y="2401382"/>
            <a:ext cx="158417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39216" y="2163608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l-GR" sz="2800" b="1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2483768" y="2367720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2483768" y="1409378"/>
            <a:ext cx="0" cy="958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2987824" y="1985442"/>
            <a:ext cx="53285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V="1">
            <a:off x="2987824" y="1409378"/>
            <a:ext cx="0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266713"/>
            <a:ext cx="87712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/>
              </a:rPr>
              <a:t>Συνδεσμολογία απλού φωτιστικού σημείου που ελέγχεται από απλό διακόπτη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2928" y="167776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l-GR" sz="2800" b="1" dirty="0"/>
          </a:p>
        </p:txBody>
      </p:sp>
      <p:cxnSp>
        <p:nvCxnSpPr>
          <p:cNvPr id="21" name="Ευθεία γραμμή σύνδεσης 20"/>
          <p:cNvCxnSpPr/>
          <p:nvPr/>
        </p:nvCxnSpPr>
        <p:spPr>
          <a:xfrm flipV="1">
            <a:off x="6451897" y="2348880"/>
            <a:ext cx="0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1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2" y="1114371"/>
            <a:ext cx="8676456" cy="509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6688061" y="2897599"/>
            <a:ext cx="90010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Ευθεία γραμμή σύνδεσης 29"/>
          <p:cNvCxnSpPr/>
          <p:nvPr/>
        </p:nvCxnSpPr>
        <p:spPr>
          <a:xfrm flipH="1">
            <a:off x="3923928" y="2933603"/>
            <a:ext cx="2764134" cy="2765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3923928" y="2961259"/>
            <a:ext cx="0" cy="22679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εία γραμμή σύνδεσης 40"/>
          <p:cNvCxnSpPr/>
          <p:nvPr/>
        </p:nvCxnSpPr>
        <p:spPr>
          <a:xfrm flipH="1">
            <a:off x="3747864" y="2672916"/>
            <a:ext cx="2543330" cy="36004"/>
          </a:xfrm>
          <a:prstGeom prst="line">
            <a:avLst/>
          </a:prstGeom>
          <a:ln w="508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/>
          <p:nvPr/>
        </p:nvCxnSpPr>
        <p:spPr>
          <a:xfrm flipV="1">
            <a:off x="3684389" y="2696080"/>
            <a:ext cx="36004" cy="2178242"/>
          </a:xfrm>
          <a:prstGeom prst="line">
            <a:avLst/>
          </a:prstGeom>
          <a:ln w="508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H="1">
            <a:off x="1357200" y="2420888"/>
            <a:ext cx="4734880" cy="360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εία γραμμή σύνδεσης 54"/>
          <p:cNvCxnSpPr/>
          <p:nvPr/>
        </p:nvCxnSpPr>
        <p:spPr>
          <a:xfrm>
            <a:off x="3455875" y="2564904"/>
            <a:ext cx="1" cy="26642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εία γραμμή σύνδεσης 60"/>
          <p:cNvCxnSpPr/>
          <p:nvPr/>
        </p:nvCxnSpPr>
        <p:spPr>
          <a:xfrm flipV="1">
            <a:off x="1357200" y="1931995"/>
            <a:ext cx="0" cy="5400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Ευθεία γραμμή σύνδεσης 64"/>
          <p:cNvCxnSpPr/>
          <p:nvPr/>
        </p:nvCxnSpPr>
        <p:spPr>
          <a:xfrm flipH="1">
            <a:off x="3455876" y="2546902"/>
            <a:ext cx="2636204" cy="180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εία γραμμή σύνδεσης 69"/>
          <p:cNvCxnSpPr/>
          <p:nvPr/>
        </p:nvCxnSpPr>
        <p:spPr>
          <a:xfrm flipV="1">
            <a:off x="849600" y="1944620"/>
            <a:ext cx="0" cy="928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Ευθεία γραμμή σύνδεσης 78"/>
          <p:cNvCxnSpPr/>
          <p:nvPr/>
        </p:nvCxnSpPr>
        <p:spPr>
          <a:xfrm flipH="1">
            <a:off x="849600" y="2813781"/>
            <a:ext cx="5738624" cy="46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εία γραμμή σύνδεσης 84"/>
          <p:cNvCxnSpPr/>
          <p:nvPr/>
        </p:nvCxnSpPr>
        <p:spPr>
          <a:xfrm flipH="1" flipV="1">
            <a:off x="6092080" y="4584546"/>
            <a:ext cx="14376" cy="1412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εία γραμμή σύνδεσης 86"/>
          <p:cNvCxnSpPr/>
          <p:nvPr/>
        </p:nvCxnSpPr>
        <p:spPr>
          <a:xfrm flipH="1">
            <a:off x="6106456" y="5993801"/>
            <a:ext cx="658432" cy="3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03015" y="249817"/>
            <a:ext cx="873796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b="1" dirty="0" smtClean="0"/>
              <a:t>ΠΟΛΥΓΡΑΜΜΙΚΟ ΣΧΕΔΙΟ ΑΠΛΟΥ ΦΩΤΙΣΤΙΚΟΥ ΜΕ ΔΙΑΚΟΠΤΗ και ΡΕΥΜΑΤΟΔΟΤΗ</a:t>
            </a:r>
            <a:endParaRPr lang="el-GR" sz="2000" b="1" dirty="0"/>
          </a:p>
        </p:txBody>
      </p:sp>
      <p:cxnSp>
        <p:nvCxnSpPr>
          <p:cNvPr id="95" name="Ευθεία γραμμή σύνδεσης 94"/>
          <p:cNvCxnSpPr/>
          <p:nvPr/>
        </p:nvCxnSpPr>
        <p:spPr>
          <a:xfrm flipH="1">
            <a:off x="6088090" y="4587964"/>
            <a:ext cx="500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Ευθεία γραμμή σύνδεσης 98"/>
          <p:cNvCxnSpPr/>
          <p:nvPr/>
        </p:nvCxnSpPr>
        <p:spPr>
          <a:xfrm flipH="1" flipV="1">
            <a:off x="6573848" y="2813751"/>
            <a:ext cx="14376" cy="1772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H="1" flipV="1">
            <a:off x="6731602" y="2961259"/>
            <a:ext cx="1464" cy="190790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>
            <a:off x="3688367" y="2678078"/>
            <a:ext cx="2662979" cy="36004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V="1">
            <a:off x="3688367" y="2735923"/>
            <a:ext cx="18002" cy="2088232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2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9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35" y="2376941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6" y="4174070"/>
            <a:ext cx="1276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4" y="2372357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73" y="2372356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1" y="1247313"/>
            <a:ext cx="868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50" y="1232993"/>
            <a:ext cx="868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εία γραμμή σύνδεσης 6"/>
          <p:cNvCxnSpPr/>
          <p:nvPr/>
        </p:nvCxnSpPr>
        <p:spPr>
          <a:xfrm flipH="1">
            <a:off x="5311960" y="3043501"/>
            <a:ext cx="32449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V="1">
            <a:off x="5311960" y="3043501"/>
            <a:ext cx="0" cy="113056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1050972" y="2640000"/>
            <a:ext cx="7566053" cy="360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3571252" y="1485021"/>
            <a:ext cx="1" cy="119098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H="1">
            <a:off x="1097878" y="1485021"/>
            <a:ext cx="1" cy="119098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3535248" y="2617922"/>
            <a:ext cx="72008" cy="7200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Ευθεία γραμμή σύνδεσης 21"/>
          <p:cNvCxnSpPr/>
          <p:nvPr/>
        </p:nvCxnSpPr>
        <p:spPr>
          <a:xfrm flipV="1">
            <a:off x="604116" y="1499341"/>
            <a:ext cx="0" cy="1428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>
            <a:off x="604116" y="2884313"/>
            <a:ext cx="4551312" cy="46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 flipV="1">
            <a:off x="3067196" y="1502358"/>
            <a:ext cx="0" cy="1428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Έλλειψη 18"/>
          <p:cNvSpPr/>
          <p:nvPr/>
        </p:nvSpPr>
        <p:spPr>
          <a:xfrm>
            <a:off x="3031196" y="28560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Ευθεία γραμμή σύνδεσης 27"/>
          <p:cNvCxnSpPr/>
          <p:nvPr/>
        </p:nvCxnSpPr>
        <p:spPr>
          <a:xfrm flipV="1">
            <a:off x="5155428" y="2907682"/>
            <a:ext cx="0" cy="1172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4435348" y="408016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/>
          <p:nvPr/>
        </p:nvCxnSpPr>
        <p:spPr>
          <a:xfrm flipV="1">
            <a:off x="4423144" y="4049793"/>
            <a:ext cx="0" cy="1172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>
            <a:off x="4430182" y="5222271"/>
            <a:ext cx="881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 flipV="1">
            <a:off x="5311960" y="4881767"/>
            <a:ext cx="0" cy="3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578008" y="2781891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l-GR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530666" y="23421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70133" y="266713"/>
            <a:ext cx="626312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b="1" dirty="0" smtClean="0"/>
              <a:t>ΠΟΛΥΓΡΑΜΜΙΚΟ ΣΧΕΔΙΟ ΔΥΟ ΦΩΤΙΣΤΙΚΩΝ ΜΕ ΔΙΑΚΟΠΤΗ</a:t>
            </a:r>
            <a:endParaRPr lang="el-GR" sz="20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36" y="4797152"/>
            <a:ext cx="1125658" cy="9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0353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49" y="2015902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71" y="2173762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93" y="931982"/>
            <a:ext cx="577064" cy="33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42" y="929931"/>
            <a:ext cx="577064" cy="33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 flipH="1">
            <a:off x="789323" y="2749826"/>
            <a:ext cx="921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1711211" y="2749826"/>
            <a:ext cx="0" cy="7200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>
            <a:off x="1207155" y="3464201"/>
            <a:ext cx="504056" cy="57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V="1">
            <a:off x="1194058" y="3464201"/>
            <a:ext cx="0" cy="216594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 flipH="1">
            <a:off x="1194058" y="5630146"/>
            <a:ext cx="661169" cy="57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 flipH="1">
            <a:off x="986348" y="2342122"/>
            <a:ext cx="6898020" cy="180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5941" y="2503187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l-GR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5941" y="2062510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l-GR" sz="2800" b="1" dirty="0"/>
          </a:p>
        </p:txBody>
      </p:sp>
      <p:cxnSp>
        <p:nvCxnSpPr>
          <p:cNvPr id="36" name="Ευθεία γραμμή σύνδεσης 35"/>
          <p:cNvCxnSpPr/>
          <p:nvPr/>
        </p:nvCxnSpPr>
        <p:spPr>
          <a:xfrm>
            <a:off x="5004048" y="1099516"/>
            <a:ext cx="0" cy="1260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>
            <a:off x="7885886" y="1099516"/>
            <a:ext cx="0" cy="1260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Έλλειψη 40"/>
          <p:cNvSpPr/>
          <p:nvPr/>
        </p:nvSpPr>
        <p:spPr>
          <a:xfrm>
            <a:off x="4968044" y="2324120"/>
            <a:ext cx="72008" cy="7200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Ευθεία γραμμή σύνδεσης 41"/>
          <p:cNvCxnSpPr/>
          <p:nvPr/>
        </p:nvCxnSpPr>
        <p:spPr>
          <a:xfrm flipV="1">
            <a:off x="8244408" y="1074498"/>
            <a:ext cx="0" cy="1575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5364088" y="1074496"/>
            <a:ext cx="0" cy="1411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/>
          <p:cNvCxnSpPr/>
          <p:nvPr/>
        </p:nvCxnSpPr>
        <p:spPr>
          <a:xfrm flipV="1">
            <a:off x="1818000" y="2503187"/>
            <a:ext cx="18613" cy="246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 flipV="1">
            <a:off x="1827306" y="2468339"/>
            <a:ext cx="3536782" cy="34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V="1">
            <a:off x="2232000" y="2671976"/>
            <a:ext cx="37227" cy="2343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εία γραμμή σύνδεσης 53"/>
          <p:cNvCxnSpPr/>
          <p:nvPr/>
        </p:nvCxnSpPr>
        <p:spPr>
          <a:xfrm flipV="1">
            <a:off x="2250613" y="2628854"/>
            <a:ext cx="5993795" cy="43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179512" y="116404"/>
            <a:ext cx="878497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444444"/>
                </a:solidFill>
                <a:latin typeface="arial"/>
              </a:rPr>
              <a:t>Συνδεσμολογία δύο φωτιστικών σημείων που ελέγχονται από διπλό διακόπτη (</a:t>
            </a:r>
            <a:r>
              <a:rPr lang="el-GR" sz="2000" b="1" dirty="0" err="1">
                <a:solidFill>
                  <a:srgbClr val="444444"/>
                </a:solidFill>
                <a:latin typeface="arial"/>
              </a:rPr>
              <a:t>κομμιτατέρ</a:t>
            </a:r>
            <a:r>
              <a:rPr lang="el-GR" sz="2000" b="1" dirty="0">
                <a:solidFill>
                  <a:srgbClr val="444444"/>
                </a:solidFill>
                <a:latin typeface="arial"/>
              </a:rPr>
              <a:t>)</a:t>
            </a:r>
            <a:endParaRPr lang="el-GR" sz="2000" b="1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4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45" y="613234"/>
            <a:ext cx="577064" cy="33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4" y="1124744"/>
            <a:ext cx="528905" cy="30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09" y="5411395"/>
            <a:ext cx="1125658" cy="9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73" y="2784596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44" y="2788005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4" y="1546226"/>
            <a:ext cx="528906" cy="30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 flipH="1">
            <a:off x="752096" y="3364069"/>
            <a:ext cx="921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1673984" y="3364069"/>
            <a:ext cx="0" cy="7200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>
            <a:off x="1169928" y="4078444"/>
            <a:ext cx="504056" cy="57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V="1">
            <a:off x="1156831" y="4078444"/>
            <a:ext cx="0" cy="216594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 flipH="1">
            <a:off x="1156831" y="6244389"/>
            <a:ext cx="661169" cy="57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 flipH="1">
            <a:off x="959666" y="2974363"/>
            <a:ext cx="4043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714" y="3117430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714" y="2676753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</a:t>
            </a:r>
            <a:endParaRPr lang="el-GR" sz="2800" b="1" dirty="0">
              <a:solidFill>
                <a:prstClr val="black"/>
              </a:solidFill>
            </a:endParaRPr>
          </a:p>
        </p:txBody>
      </p:sp>
      <p:cxnSp>
        <p:nvCxnSpPr>
          <p:cNvPr id="36" name="Ευθεία γραμμή σύνδεσης 35"/>
          <p:cNvCxnSpPr/>
          <p:nvPr/>
        </p:nvCxnSpPr>
        <p:spPr>
          <a:xfrm flipH="1">
            <a:off x="4966821" y="780769"/>
            <a:ext cx="5926" cy="21808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5364088" y="1694746"/>
            <a:ext cx="0" cy="1411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/>
          <p:cNvCxnSpPr/>
          <p:nvPr/>
        </p:nvCxnSpPr>
        <p:spPr>
          <a:xfrm flipV="1">
            <a:off x="1780773" y="3117430"/>
            <a:ext cx="18613" cy="246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 flipV="1">
            <a:off x="1790079" y="3082582"/>
            <a:ext cx="3574009" cy="34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V="1">
            <a:off x="2194773" y="3286219"/>
            <a:ext cx="37227" cy="2343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εία γραμμή σύνδεσης 53"/>
          <p:cNvCxnSpPr/>
          <p:nvPr/>
        </p:nvCxnSpPr>
        <p:spPr>
          <a:xfrm flipV="1">
            <a:off x="2213386" y="3264658"/>
            <a:ext cx="3292884" cy="21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1369943" y="116404"/>
            <a:ext cx="640411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bg1"/>
                </a:solidFill>
              </a:rPr>
              <a:t>Κομμιτατέρ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και σύνδεση </a:t>
            </a:r>
            <a:r>
              <a:rPr lang="el-GR" sz="2400" b="1" dirty="0" smtClean="0">
                <a:solidFill>
                  <a:schemeClr val="bg1"/>
                </a:solidFill>
              </a:rPr>
              <a:t>πολύφωτου (2+1)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30" name="Ευθεία γραμμή σύνδεσης 29"/>
          <p:cNvCxnSpPr/>
          <p:nvPr/>
        </p:nvCxnSpPr>
        <p:spPr>
          <a:xfrm flipV="1">
            <a:off x="5506270" y="780768"/>
            <a:ext cx="0" cy="248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 flipV="1">
            <a:off x="5358382" y="782024"/>
            <a:ext cx="168095" cy="1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/>
          <p:cNvCxnSpPr/>
          <p:nvPr/>
        </p:nvCxnSpPr>
        <p:spPr>
          <a:xfrm flipV="1">
            <a:off x="5363528" y="1273253"/>
            <a:ext cx="14401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Έλλειψη 48"/>
          <p:cNvSpPr/>
          <p:nvPr/>
        </p:nvSpPr>
        <p:spPr>
          <a:xfrm>
            <a:off x="5466509" y="1237254"/>
            <a:ext cx="72008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0" name="Έλλειψη 49"/>
          <p:cNvSpPr/>
          <p:nvPr/>
        </p:nvSpPr>
        <p:spPr>
          <a:xfrm>
            <a:off x="4930817" y="1675423"/>
            <a:ext cx="72008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1" name="Έλλειψη 50"/>
          <p:cNvSpPr/>
          <p:nvPr/>
        </p:nvSpPr>
        <p:spPr>
          <a:xfrm>
            <a:off x="4936742" y="1242297"/>
            <a:ext cx="72008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5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5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3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01" y="4279354"/>
            <a:ext cx="1209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1402" y="4262596"/>
            <a:ext cx="1209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17" y="2394097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2" y="2393192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383133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8059" y="31880"/>
            <a:ext cx="865843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444444"/>
                </a:solidFill>
                <a:latin typeface="arial"/>
              </a:rPr>
              <a:t>Συνδεσμολογία φωτιστικού σημείου που λειτουργεί από δύο διαφορετικές θέσεις με διακόπτες εναλλαγής (</a:t>
            </a:r>
            <a:r>
              <a:rPr lang="el-GR" sz="2000" b="1" dirty="0" err="1">
                <a:solidFill>
                  <a:srgbClr val="444444"/>
                </a:solidFill>
                <a:latin typeface="arial"/>
              </a:rPr>
              <a:t>αλέ</a:t>
            </a:r>
            <a:r>
              <a:rPr lang="el-GR" sz="2000" b="1" dirty="0">
                <a:solidFill>
                  <a:srgbClr val="444444"/>
                </a:solidFill>
                <a:latin typeface="arial"/>
              </a:rPr>
              <a:t> </a:t>
            </a:r>
            <a:r>
              <a:rPr lang="el-GR" sz="2000" b="1" dirty="0" err="1">
                <a:solidFill>
                  <a:srgbClr val="444444"/>
                </a:solidFill>
                <a:latin typeface="arial"/>
              </a:rPr>
              <a:t>ρετούρ</a:t>
            </a:r>
            <a:r>
              <a:rPr lang="el-GR" sz="2000" b="1" dirty="0">
                <a:solidFill>
                  <a:srgbClr val="444444"/>
                </a:solidFill>
                <a:latin typeface="arial"/>
              </a:rPr>
              <a:t>)</a:t>
            </a:r>
            <a:endParaRPr lang="el-GR" sz="20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11415"/>
          <a:stretch/>
        </p:blipFill>
        <p:spPr bwMode="auto">
          <a:xfrm>
            <a:off x="4870249" y="885397"/>
            <a:ext cx="666358" cy="4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 flipH="1">
            <a:off x="291152" y="3086106"/>
            <a:ext cx="921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4932040" y="1129683"/>
            <a:ext cx="0" cy="15792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>
            <a:off x="291152" y="2708920"/>
            <a:ext cx="46669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V="1">
            <a:off x="1213040" y="3086106"/>
            <a:ext cx="0" cy="18912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H="1" flipV="1">
            <a:off x="1213040" y="4977357"/>
            <a:ext cx="805097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0" y="2890420"/>
            <a:ext cx="3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4831" y="2460843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</a:t>
            </a:r>
            <a:endParaRPr lang="el-GR" sz="2800" b="1" dirty="0">
              <a:solidFill>
                <a:prstClr val="black"/>
              </a:solidFill>
            </a:endParaRPr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V="1">
            <a:off x="5405614" y="1129682"/>
            <a:ext cx="0" cy="1592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V="1">
            <a:off x="5405614" y="2708920"/>
            <a:ext cx="2622770" cy="13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8031418" y="2708920"/>
            <a:ext cx="0" cy="1606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V="1">
            <a:off x="7727863" y="2890419"/>
            <a:ext cx="0" cy="1592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V="1">
            <a:off x="8316416" y="4286199"/>
            <a:ext cx="0" cy="636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H="1" flipV="1">
            <a:off x="7961431" y="4917322"/>
            <a:ext cx="3653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 flipH="1">
            <a:off x="8031419" y="4293097"/>
            <a:ext cx="284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2123728" y="2890419"/>
            <a:ext cx="56041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 flipV="1">
            <a:off x="2144812" y="2890420"/>
            <a:ext cx="0" cy="1690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 flipV="1">
            <a:off x="7172601" y="5445225"/>
            <a:ext cx="55526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 flipV="1">
            <a:off x="7172601" y="3825899"/>
            <a:ext cx="0" cy="1592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εία γραμμή σύνδεσης 40"/>
          <p:cNvCxnSpPr/>
          <p:nvPr/>
        </p:nvCxnSpPr>
        <p:spPr>
          <a:xfrm flipH="1">
            <a:off x="7172602" y="3825899"/>
            <a:ext cx="408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7580826" y="3064688"/>
            <a:ext cx="0" cy="761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/>
          <p:cNvCxnSpPr/>
          <p:nvPr/>
        </p:nvCxnSpPr>
        <p:spPr>
          <a:xfrm>
            <a:off x="2254720" y="3043270"/>
            <a:ext cx="5326106" cy="42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/>
          <p:cNvCxnSpPr/>
          <p:nvPr/>
        </p:nvCxnSpPr>
        <p:spPr>
          <a:xfrm flipH="1" flipV="1">
            <a:off x="2266115" y="3043270"/>
            <a:ext cx="1629" cy="1219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H="1">
            <a:off x="2254720" y="4270146"/>
            <a:ext cx="459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εία γραμμή σύνδεσης 55"/>
          <p:cNvCxnSpPr/>
          <p:nvPr/>
        </p:nvCxnSpPr>
        <p:spPr>
          <a:xfrm flipV="1">
            <a:off x="2713907" y="4262599"/>
            <a:ext cx="0" cy="1254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εία γραμμή σύνδεσης 56"/>
          <p:cNvCxnSpPr/>
          <p:nvPr/>
        </p:nvCxnSpPr>
        <p:spPr>
          <a:xfrm flipH="1">
            <a:off x="2123728" y="5517233"/>
            <a:ext cx="590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4433990" y="4377475"/>
            <a:ext cx="1140116" cy="935480"/>
            <a:chOff x="4633370" y="4422175"/>
            <a:chExt cx="1140116" cy="9354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70" y="4422175"/>
              <a:ext cx="1140116" cy="935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Έλλειψη 18"/>
            <p:cNvSpPr/>
            <p:nvPr/>
          </p:nvSpPr>
          <p:spPr>
            <a:xfrm>
              <a:off x="5360493" y="5229200"/>
              <a:ext cx="90241" cy="720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5105791" y="5244033"/>
              <a:ext cx="90241" cy="720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01" y="4279354"/>
            <a:ext cx="1209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1402" y="4262596"/>
            <a:ext cx="1209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17" y="2394097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2" y="2393192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383133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30721" y="31880"/>
            <a:ext cx="876175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444444"/>
                </a:solidFill>
                <a:latin typeface="arial"/>
              </a:rPr>
              <a:t>Συνδεσμολογία φωτιστικού σημείου που λειτουργεί από τρεις διαφορετικές θέσεις με έναν μεσαίο και δύο ακραίους διακόπτες εναλλαγής (</a:t>
            </a:r>
            <a:r>
              <a:rPr lang="el-GR" b="1" dirty="0" err="1">
                <a:solidFill>
                  <a:srgbClr val="444444"/>
                </a:solidFill>
                <a:latin typeface="arial"/>
              </a:rPr>
              <a:t>αλέ</a:t>
            </a:r>
            <a:r>
              <a:rPr lang="el-GR" b="1" dirty="0">
                <a:solidFill>
                  <a:srgbClr val="444444"/>
                </a:solidFill>
                <a:latin typeface="arial"/>
              </a:rPr>
              <a:t> </a:t>
            </a:r>
            <a:r>
              <a:rPr lang="el-GR" b="1" dirty="0" err="1">
                <a:solidFill>
                  <a:srgbClr val="444444"/>
                </a:solidFill>
                <a:latin typeface="arial"/>
              </a:rPr>
              <a:t>ρετούρ</a:t>
            </a:r>
            <a:r>
              <a:rPr lang="el-GR" b="1" dirty="0">
                <a:solidFill>
                  <a:srgbClr val="444444"/>
                </a:solidFill>
                <a:latin typeface="arial"/>
              </a:rPr>
              <a:t>)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11415"/>
          <a:stretch/>
        </p:blipFill>
        <p:spPr bwMode="auto">
          <a:xfrm>
            <a:off x="4870249" y="885397"/>
            <a:ext cx="666358" cy="4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 flipH="1">
            <a:off x="291152" y="3086106"/>
            <a:ext cx="921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4932040" y="1129683"/>
            <a:ext cx="0" cy="15792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>
            <a:off x="291152" y="2708920"/>
            <a:ext cx="46669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V="1">
            <a:off x="1213040" y="3086106"/>
            <a:ext cx="0" cy="18912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H="1" flipV="1">
            <a:off x="1213040" y="4977357"/>
            <a:ext cx="805097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0" y="2890420"/>
            <a:ext cx="3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4831" y="2460843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</a:t>
            </a:r>
            <a:endParaRPr lang="el-GR" sz="2800" b="1" dirty="0">
              <a:solidFill>
                <a:prstClr val="black"/>
              </a:solidFill>
            </a:endParaRPr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V="1">
            <a:off x="5405614" y="1129682"/>
            <a:ext cx="0" cy="1592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V="1">
            <a:off x="5405614" y="2708920"/>
            <a:ext cx="2622770" cy="13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5107997" y="3043270"/>
            <a:ext cx="0" cy="1652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 flipV="1">
            <a:off x="4847300" y="2890421"/>
            <a:ext cx="22950" cy="1761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V="1">
            <a:off x="8316416" y="4286199"/>
            <a:ext cx="0" cy="636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H="1" flipV="1">
            <a:off x="7961431" y="4917322"/>
            <a:ext cx="3653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 flipH="1">
            <a:off x="8031419" y="4293097"/>
            <a:ext cx="284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2123728" y="2890420"/>
            <a:ext cx="27235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 flipV="1">
            <a:off x="2144812" y="2890420"/>
            <a:ext cx="0" cy="1690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>
            <a:off x="5206233" y="5233761"/>
            <a:ext cx="370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 flipV="1">
            <a:off x="7722000" y="2890420"/>
            <a:ext cx="0" cy="155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εία γραμμή σύνδεσης 40"/>
          <p:cNvCxnSpPr/>
          <p:nvPr/>
        </p:nvCxnSpPr>
        <p:spPr>
          <a:xfrm flipH="1">
            <a:off x="5203428" y="3883159"/>
            <a:ext cx="376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5219842" y="2910722"/>
            <a:ext cx="0" cy="985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/>
          <p:cNvCxnSpPr/>
          <p:nvPr/>
        </p:nvCxnSpPr>
        <p:spPr>
          <a:xfrm>
            <a:off x="2254720" y="3043270"/>
            <a:ext cx="2853277" cy="21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/>
          <p:cNvCxnSpPr/>
          <p:nvPr/>
        </p:nvCxnSpPr>
        <p:spPr>
          <a:xfrm flipH="1" flipV="1">
            <a:off x="2266115" y="3043270"/>
            <a:ext cx="1629" cy="1219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H="1">
            <a:off x="2254720" y="4270146"/>
            <a:ext cx="459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εία γραμμή σύνδεσης 55"/>
          <p:cNvCxnSpPr/>
          <p:nvPr/>
        </p:nvCxnSpPr>
        <p:spPr>
          <a:xfrm flipV="1">
            <a:off x="2713907" y="4262599"/>
            <a:ext cx="0" cy="1254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εία γραμμή σύνδεσης 56"/>
          <p:cNvCxnSpPr/>
          <p:nvPr/>
        </p:nvCxnSpPr>
        <p:spPr>
          <a:xfrm flipH="1">
            <a:off x="2123728" y="5517233"/>
            <a:ext cx="590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/>
          <p:cNvCxnSpPr/>
          <p:nvPr/>
        </p:nvCxnSpPr>
        <p:spPr>
          <a:xfrm flipH="1">
            <a:off x="4932041" y="5377425"/>
            <a:ext cx="801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/>
          <p:nvPr/>
        </p:nvCxnSpPr>
        <p:spPr>
          <a:xfrm flipV="1">
            <a:off x="4951531" y="5243026"/>
            <a:ext cx="0" cy="134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εία γραμμή σύνδεσης 52"/>
          <p:cNvCxnSpPr/>
          <p:nvPr/>
        </p:nvCxnSpPr>
        <p:spPr>
          <a:xfrm flipV="1">
            <a:off x="8028384" y="2708920"/>
            <a:ext cx="0" cy="1606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εία γραμμή σύνδεσης 58"/>
          <p:cNvCxnSpPr/>
          <p:nvPr/>
        </p:nvCxnSpPr>
        <p:spPr>
          <a:xfrm flipV="1">
            <a:off x="5574106" y="3883159"/>
            <a:ext cx="6006" cy="135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εία γραμμή σύνδεσης 61"/>
          <p:cNvCxnSpPr/>
          <p:nvPr/>
        </p:nvCxnSpPr>
        <p:spPr>
          <a:xfrm flipV="1">
            <a:off x="5727122" y="3642444"/>
            <a:ext cx="6006" cy="1752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εία γραμμή σύνδεσης 62"/>
          <p:cNvCxnSpPr/>
          <p:nvPr/>
        </p:nvCxnSpPr>
        <p:spPr>
          <a:xfrm flipV="1">
            <a:off x="5203428" y="2890421"/>
            <a:ext cx="2527340" cy="20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Ευθεία γραμμή σύνδεσης 64"/>
          <p:cNvCxnSpPr/>
          <p:nvPr/>
        </p:nvCxnSpPr>
        <p:spPr>
          <a:xfrm flipH="1">
            <a:off x="7172601" y="5395426"/>
            <a:ext cx="558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εία γραμμή σύνδεσης 66"/>
          <p:cNvCxnSpPr/>
          <p:nvPr/>
        </p:nvCxnSpPr>
        <p:spPr>
          <a:xfrm flipH="1" flipV="1">
            <a:off x="7186654" y="3789040"/>
            <a:ext cx="1" cy="1588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εία γραμμή σύνδεσης 68"/>
          <p:cNvCxnSpPr/>
          <p:nvPr/>
        </p:nvCxnSpPr>
        <p:spPr>
          <a:xfrm flipH="1">
            <a:off x="7172601" y="3805252"/>
            <a:ext cx="372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εία γραμμή σύνδεσης 69"/>
          <p:cNvCxnSpPr/>
          <p:nvPr/>
        </p:nvCxnSpPr>
        <p:spPr>
          <a:xfrm flipV="1">
            <a:off x="7545168" y="3013200"/>
            <a:ext cx="0" cy="81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εία γραμμή σύνδεσης 71"/>
          <p:cNvCxnSpPr/>
          <p:nvPr/>
        </p:nvCxnSpPr>
        <p:spPr>
          <a:xfrm flipV="1">
            <a:off x="5296423" y="3013200"/>
            <a:ext cx="2254615" cy="3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Ευθεία γραμμή σύνδεσης 75"/>
          <p:cNvCxnSpPr/>
          <p:nvPr/>
        </p:nvCxnSpPr>
        <p:spPr>
          <a:xfrm flipH="1">
            <a:off x="5332584" y="3652933"/>
            <a:ext cx="400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Ευθεία γραμμή σύνδεσης 77"/>
          <p:cNvCxnSpPr/>
          <p:nvPr/>
        </p:nvCxnSpPr>
        <p:spPr>
          <a:xfrm flipV="1">
            <a:off x="5332584" y="3053979"/>
            <a:ext cx="0" cy="598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7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17" y="1051158"/>
            <a:ext cx="790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74" y="2933865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17" y="4945215"/>
            <a:ext cx="719564" cy="5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1585277"/>
            <a:ext cx="12858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Ευθεία γραμμή σύνδεσης 18"/>
          <p:cNvCxnSpPr/>
          <p:nvPr/>
        </p:nvCxnSpPr>
        <p:spPr>
          <a:xfrm flipH="1" flipV="1">
            <a:off x="21596" y="3452977"/>
            <a:ext cx="3066270" cy="90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3123870" y="1238768"/>
            <a:ext cx="0" cy="22187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 flipH="1">
            <a:off x="63990" y="3952469"/>
            <a:ext cx="11520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 flipH="1">
            <a:off x="1215991" y="3340469"/>
            <a:ext cx="1" cy="612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>
            <a:stCxn id="61" idx="4"/>
          </p:cNvCxnSpPr>
          <p:nvPr/>
        </p:nvCxnSpPr>
        <p:spPr>
          <a:xfrm>
            <a:off x="2619814" y="3598989"/>
            <a:ext cx="0" cy="141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>
            <a:off x="1056710" y="2963647"/>
            <a:ext cx="7640" cy="552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>
            <a:endCxn id="61" idx="2"/>
          </p:cNvCxnSpPr>
          <p:nvPr/>
        </p:nvCxnSpPr>
        <p:spPr>
          <a:xfrm>
            <a:off x="1092714" y="3552571"/>
            <a:ext cx="1491096" cy="10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/>
          <p:cNvCxnSpPr>
            <a:stCxn id="59" idx="4"/>
          </p:cNvCxnSpPr>
          <p:nvPr/>
        </p:nvCxnSpPr>
        <p:spPr>
          <a:xfrm>
            <a:off x="3123870" y="3488977"/>
            <a:ext cx="0" cy="14806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Έλλειψη 58"/>
          <p:cNvSpPr/>
          <p:nvPr/>
        </p:nvSpPr>
        <p:spPr>
          <a:xfrm>
            <a:off x="3087866" y="3416977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1" name="Έλλειψη 60"/>
          <p:cNvSpPr/>
          <p:nvPr/>
        </p:nvSpPr>
        <p:spPr>
          <a:xfrm>
            <a:off x="2583810" y="3526989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78" name="Ευθεία γραμμή σύνδεσης 77"/>
          <p:cNvCxnSpPr/>
          <p:nvPr/>
        </p:nvCxnSpPr>
        <p:spPr>
          <a:xfrm>
            <a:off x="1395678" y="3296354"/>
            <a:ext cx="1188132" cy="10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Έλλειψη 79"/>
          <p:cNvSpPr/>
          <p:nvPr/>
        </p:nvSpPr>
        <p:spPr>
          <a:xfrm>
            <a:off x="2575736" y="3270772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81" name="Ευθεία γραμμή σύνδεσης 80"/>
          <p:cNvCxnSpPr>
            <a:stCxn id="80" idx="0"/>
          </p:cNvCxnSpPr>
          <p:nvPr/>
        </p:nvCxnSpPr>
        <p:spPr>
          <a:xfrm flipV="1">
            <a:off x="2611740" y="1238768"/>
            <a:ext cx="0" cy="2032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1" y="1051157"/>
            <a:ext cx="790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28" y="2933864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1" y="4945214"/>
            <a:ext cx="719564" cy="5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Ευθεία γραμμή σύνδεσης 93"/>
          <p:cNvCxnSpPr/>
          <p:nvPr/>
        </p:nvCxnSpPr>
        <p:spPr>
          <a:xfrm>
            <a:off x="4912524" y="1238767"/>
            <a:ext cx="0" cy="22187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Ευθεία γραμμή σύνδεσης 94"/>
          <p:cNvCxnSpPr>
            <a:stCxn id="99" idx="4"/>
          </p:cNvCxnSpPr>
          <p:nvPr/>
        </p:nvCxnSpPr>
        <p:spPr>
          <a:xfrm>
            <a:off x="4408468" y="3598988"/>
            <a:ext cx="0" cy="141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Ευθεία γραμμή σύνδεσης 95"/>
          <p:cNvCxnSpPr>
            <a:stCxn id="61" idx="6"/>
            <a:endCxn id="99" idx="2"/>
          </p:cNvCxnSpPr>
          <p:nvPr/>
        </p:nvCxnSpPr>
        <p:spPr>
          <a:xfrm flipV="1">
            <a:off x="2655818" y="3562988"/>
            <a:ext cx="171664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Ευθεία γραμμή σύνδεσης 96"/>
          <p:cNvCxnSpPr>
            <a:stCxn id="98" idx="4"/>
          </p:cNvCxnSpPr>
          <p:nvPr/>
        </p:nvCxnSpPr>
        <p:spPr>
          <a:xfrm>
            <a:off x="4912524" y="3488976"/>
            <a:ext cx="0" cy="14806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Έλλειψη 97"/>
          <p:cNvSpPr/>
          <p:nvPr/>
        </p:nvSpPr>
        <p:spPr>
          <a:xfrm>
            <a:off x="4876520" y="3416976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9" name="Έλλειψη 98"/>
          <p:cNvSpPr/>
          <p:nvPr/>
        </p:nvSpPr>
        <p:spPr>
          <a:xfrm>
            <a:off x="4372464" y="3526988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00" name="Ευθεία γραμμή σύνδεσης 99"/>
          <p:cNvCxnSpPr>
            <a:stCxn id="80" idx="6"/>
          </p:cNvCxnSpPr>
          <p:nvPr/>
        </p:nvCxnSpPr>
        <p:spPr>
          <a:xfrm flipV="1">
            <a:off x="2647744" y="3306771"/>
            <a:ext cx="17247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Έλλειψη 100"/>
          <p:cNvSpPr/>
          <p:nvPr/>
        </p:nvSpPr>
        <p:spPr>
          <a:xfrm>
            <a:off x="4364390" y="3270771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02" name="Ευθεία γραμμή σύνδεσης 101"/>
          <p:cNvCxnSpPr>
            <a:stCxn id="101" idx="0"/>
          </p:cNvCxnSpPr>
          <p:nvPr/>
        </p:nvCxnSpPr>
        <p:spPr>
          <a:xfrm flipV="1">
            <a:off x="4400394" y="1238767"/>
            <a:ext cx="0" cy="2032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8" y="1080940"/>
            <a:ext cx="790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25" y="2963647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8" y="4974997"/>
            <a:ext cx="719564" cy="5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6" name="Ευθεία γραμμή σύνδεσης 105"/>
          <p:cNvCxnSpPr/>
          <p:nvPr/>
        </p:nvCxnSpPr>
        <p:spPr>
          <a:xfrm>
            <a:off x="6693021" y="1268550"/>
            <a:ext cx="0" cy="22187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Ευθεία γραμμή σύνδεσης 106"/>
          <p:cNvCxnSpPr>
            <a:stCxn id="111" idx="4"/>
          </p:cNvCxnSpPr>
          <p:nvPr/>
        </p:nvCxnSpPr>
        <p:spPr>
          <a:xfrm>
            <a:off x="6188965" y="3628771"/>
            <a:ext cx="0" cy="141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Ευθεία γραμμή σύνδεσης 107"/>
          <p:cNvCxnSpPr>
            <a:stCxn id="99" idx="5"/>
            <a:endCxn id="111" idx="2"/>
          </p:cNvCxnSpPr>
          <p:nvPr/>
        </p:nvCxnSpPr>
        <p:spPr>
          <a:xfrm>
            <a:off x="4433927" y="3588444"/>
            <a:ext cx="1719034" cy="4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Ευθεία γραμμή σύνδεσης 108"/>
          <p:cNvCxnSpPr>
            <a:stCxn id="110" idx="4"/>
          </p:cNvCxnSpPr>
          <p:nvPr/>
        </p:nvCxnSpPr>
        <p:spPr>
          <a:xfrm>
            <a:off x="6693021" y="3518759"/>
            <a:ext cx="0" cy="14806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Έλλειψη 109"/>
          <p:cNvSpPr/>
          <p:nvPr/>
        </p:nvSpPr>
        <p:spPr>
          <a:xfrm>
            <a:off x="6657017" y="3446759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1" name="Έλλειψη 110"/>
          <p:cNvSpPr/>
          <p:nvPr/>
        </p:nvSpPr>
        <p:spPr>
          <a:xfrm>
            <a:off x="6152961" y="3556771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12" name="Ευθεία γραμμή σύνδεσης 111"/>
          <p:cNvCxnSpPr>
            <a:stCxn id="101" idx="6"/>
          </p:cNvCxnSpPr>
          <p:nvPr/>
        </p:nvCxnSpPr>
        <p:spPr>
          <a:xfrm>
            <a:off x="4436398" y="3306771"/>
            <a:ext cx="1716563" cy="29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Έλλειψη 112"/>
          <p:cNvSpPr/>
          <p:nvPr/>
        </p:nvSpPr>
        <p:spPr>
          <a:xfrm>
            <a:off x="6144887" y="3300554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14" name="Ευθεία γραμμή σύνδεσης 113"/>
          <p:cNvCxnSpPr>
            <a:stCxn id="113" idx="0"/>
          </p:cNvCxnSpPr>
          <p:nvPr/>
        </p:nvCxnSpPr>
        <p:spPr>
          <a:xfrm flipV="1">
            <a:off x="6180891" y="1268550"/>
            <a:ext cx="0" cy="2032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2" y="1037409"/>
            <a:ext cx="790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 bwMode="auto">
          <a:xfrm>
            <a:off x="7631769" y="2920116"/>
            <a:ext cx="1144221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2" y="4931466"/>
            <a:ext cx="719564" cy="5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8" name="Ευθεία γραμμή σύνδεσης 117"/>
          <p:cNvCxnSpPr/>
          <p:nvPr/>
        </p:nvCxnSpPr>
        <p:spPr>
          <a:xfrm>
            <a:off x="8510665" y="1225019"/>
            <a:ext cx="0" cy="22187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εία γραμμή σύνδεσης 118"/>
          <p:cNvCxnSpPr>
            <a:stCxn id="123" idx="4"/>
          </p:cNvCxnSpPr>
          <p:nvPr/>
        </p:nvCxnSpPr>
        <p:spPr>
          <a:xfrm>
            <a:off x="8006609" y="3585240"/>
            <a:ext cx="0" cy="141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Ευθεία γραμμή σύνδεσης 119"/>
          <p:cNvCxnSpPr>
            <a:stCxn id="111" idx="6"/>
            <a:endCxn id="123" idx="2"/>
          </p:cNvCxnSpPr>
          <p:nvPr/>
        </p:nvCxnSpPr>
        <p:spPr>
          <a:xfrm flipV="1">
            <a:off x="6224969" y="3549240"/>
            <a:ext cx="1745636" cy="43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Ευθεία γραμμή σύνδεσης 120"/>
          <p:cNvCxnSpPr>
            <a:stCxn id="122" idx="4"/>
          </p:cNvCxnSpPr>
          <p:nvPr/>
        </p:nvCxnSpPr>
        <p:spPr>
          <a:xfrm>
            <a:off x="8510665" y="3475228"/>
            <a:ext cx="0" cy="14806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Έλλειψη 121"/>
          <p:cNvSpPr/>
          <p:nvPr/>
        </p:nvSpPr>
        <p:spPr>
          <a:xfrm>
            <a:off x="8474661" y="3403228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3" name="Έλλειψη 122"/>
          <p:cNvSpPr/>
          <p:nvPr/>
        </p:nvSpPr>
        <p:spPr>
          <a:xfrm>
            <a:off x="7970605" y="3513240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24" name="Ευθεία γραμμή σύνδεσης 123"/>
          <p:cNvCxnSpPr/>
          <p:nvPr/>
        </p:nvCxnSpPr>
        <p:spPr>
          <a:xfrm flipV="1">
            <a:off x="6224969" y="3293023"/>
            <a:ext cx="1745636" cy="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Έλλειψη 124"/>
          <p:cNvSpPr/>
          <p:nvPr/>
        </p:nvSpPr>
        <p:spPr>
          <a:xfrm>
            <a:off x="7962531" y="3257023"/>
            <a:ext cx="72008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26" name="Ευθεία γραμμή σύνδεσης 125"/>
          <p:cNvCxnSpPr>
            <a:stCxn id="125" idx="0"/>
          </p:cNvCxnSpPr>
          <p:nvPr/>
        </p:nvCxnSpPr>
        <p:spPr>
          <a:xfrm flipV="1">
            <a:off x="7998535" y="1225019"/>
            <a:ext cx="0" cy="2032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Ευθεία γραμμή σύνδεσης 132"/>
          <p:cNvCxnSpPr>
            <a:stCxn id="98" idx="2"/>
          </p:cNvCxnSpPr>
          <p:nvPr/>
        </p:nvCxnSpPr>
        <p:spPr>
          <a:xfrm flipH="1" flipV="1">
            <a:off x="3158699" y="3445921"/>
            <a:ext cx="1717821" cy="7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Ευθεία γραμμή σύνδεσης 134"/>
          <p:cNvCxnSpPr>
            <a:stCxn id="110" idx="2"/>
          </p:cNvCxnSpPr>
          <p:nvPr/>
        </p:nvCxnSpPr>
        <p:spPr>
          <a:xfrm flipH="1" flipV="1">
            <a:off x="4959142" y="3457486"/>
            <a:ext cx="1697875" cy="252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Ευθεία γραμμή σύνδεσης 135"/>
          <p:cNvCxnSpPr>
            <a:stCxn id="122" idx="2"/>
            <a:endCxn id="110" idx="6"/>
          </p:cNvCxnSpPr>
          <p:nvPr/>
        </p:nvCxnSpPr>
        <p:spPr>
          <a:xfrm flipH="1">
            <a:off x="6729025" y="3439228"/>
            <a:ext cx="1745636" cy="435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9305" y="3952469"/>
            <a:ext cx="3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-13691" y="2952008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033" name="Ορθογώνιο 1032"/>
          <p:cNvSpPr/>
          <p:nvPr/>
        </p:nvSpPr>
        <p:spPr>
          <a:xfrm>
            <a:off x="85747" y="286128"/>
            <a:ext cx="897250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444444"/>
                </a:solidFill>
                <a:latin typeface="arial"/>
              </a:rPr>
              <a:t>Συνδεσμολογία κυκλώματος φωτισμού με αυτόματο διακόπτη κλιμακοστασίου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4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8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8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8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9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9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"/>
                            </p:stCondLst>
                            <p:childTnLst>
                              <p:par>
                                <p:cTn id="1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0"/>
                            </p:stCondLst>
                            <p:childTnLst>
                              <p:par>
                                <p:cTn id="1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9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100"/>
                            </p:stCondLst>
                            <p:childTnLst>
                              <p:par>
                                <p:cTn id="1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6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80" grpId="0" animBg="1"/>
      <p:bldP spid="98" grpId="0" animBg="1"/>
      <p:bldP spid="99" grpId="0" animBg="1"/>
      <p:bldP spid="101" grpId="0" animBg="1"/>
      <p:bldP spid="110" grpId="0" animBg="1"/>
      <p:bldP spid="111" grpId="0" animBg="1"/>
      <p:bldP spid="113" grpId="0" animBg="1"/>
      <p:bldP spid="122" grpId="0" animBg="1"/>
      <p:bldP spid="123" grpId="0" animBg="1"/>
      <p:bldP spid="125" grpId="0" animBg="1"/>
      <p:bldP spid="140" grpId="0"/>
      <p:bldP spid="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9479"/>
            <a:ext cx="1459395" cy="10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98" y="4439373"/>
            <a:ext cx="1152128" cy="109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49" y="4438207"/>
            <a:ext cx="982001" cy="9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82" y="2279477"/>
            <a:ext cx="1459395" cy="10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18" y="2279478"/>
            <a:ext cx="1459395" cy="10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00233" y="44514"/>
            <a:ext cx="494353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/>
              <a:t>Γ</a:t>
            </a:r>
            <a:r>
              <a:rPr lang="el-GR" sz="2400" b="1" dirty="0" smtClean="0"/>
              <a:t>ραμμή </a:t>
            </a:r>
            <a:r>
              <a:rPr lang="el-GR" sz="2400" b="1" dirty="0"/>
              <a:t>τροφοδοσίας ρευματοδοτών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 flipV="1">
            <a:off x="291154" y="3086107"/>
            <a:ext cx="7772846" cy="126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H="1">
            <a:off x="291154" y="2812720"/>
            <a:ext cx="82412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20" y="2890420"/>
            <a:ext cx="3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0116" y="2517196"/>
            <a:ext cx="46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</a:t>
            </a:r>
            <a:endParaRPr lang="el-GR" sz="2800" b="1" dirty="0">
              <a:solidFill>
                <a:prstClr val="black"/>
              </a:solidFill>
            </a:endParaRPr>
          </a:p>
        </p:txBody>
      </p:sp>
      <p:grpSp>
        <p:nvGrpSpPr>
          <p:cNvPr id="1040" name="Ομάδα 1039"/>
          <p:cNvGrpSpPr/>
          <p:nvPr/>
        </p:nvGrpSpPr>
        <p:grpSpPr>
          <a:xfrm>
            <a:off x="211782" y="2535810"/>
            <a:ext cx="8021540" cy="0"/>
            <a:chOff x="211782" y="2535810"/>
            <a:chExt cx="8021540" cy="0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flipH="1">
              <a:off x="291154" y="2535810"/>
              <a:ext cx="7942168" cy="0"/>
            </a:xfrm>
            <a:prstGeom prst="line">
              <a:avLst/>
            </a:prstGeom>
            <a:ln w="508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211782" y="2535810"/>
              <a:ext cx="8021540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Ευθεία γραμμή σύνδεσης 23"/>
          <p:cNvCxnSpPr/>
          <p:nvPr/>
        </p:nvCxnSpPr>
        <p:spPr>
          <a:xfrm>
            <a:off x="8064000" y="3092443"/>
            <a:ext cx="0" cy="18106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5184000" y="3098781"/>
            <a:ext cx="0" cy="177037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5147996" y="3071280"/>
            <a:ext cx="72008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Ευθεία γραμμή σύνδεσης 37"/>
          <p:cNvCxnSpPr/>
          <p:nvPr/>
        </p:nvCxnSpPr>
        <p:spPr>
          <a:xfrm flipV="1">
            <a:off x="8532440" y="2812717"/>
            <a:ext cx="0" cy="21720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Ομάδα 49"/>
          <p:cNvGrpSpPr/>
          <p:nvPr/>
        </p:nvGrpSpPr>
        <p:grpSpPr>
          <a:xfrm rot="16200000" flipV="1">
            <a:off x="7245267" y="3509052"/>
            <a:ext cx="1996308" cy="95484"/>
            <a:chOff x="211782" y="2535810"/>
            <a:chExt cx="8021540" cy="0"/>
          </a:xfrm>
        </p:grpSpPr>
        <p:cxnSp>
          <p:nvCxnSpPr>
            <p:cNvPr id="51" name="Ευθεία γραμμή σύνδεσης 50"/>
            <p:cNvCxnSpPr/>
            <p:nvPr/>
          </p:nvCxnSpPr>
          <p:spPr>
            <a:xfrm flipH="1">
              <a:off x="291154" y="2535810"/>
              <a:ext cx="7942168" cy="0"/>
            </a:xfrm>
            <a:prstGeom prst="line">
              <a:avLst/>
            </a:prstGeom>
            <a:ln w="508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 flipH="1">
              <a:off x="211782" y="2535810"/>
              <a:ext cx="8021540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Ευθεία γραμμή σύνδεσης 52"/>
          <p:cNvCxnSpPr/>
          <p:nvPr/>
        </p:nvCxnSpPr>
        <p:spPr>
          <a:xfrm flipV="1">
            <a:off x="5580112" y="2812720"/>
            <a:ext cx="0" cy="20903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Έλλειψη 54"/>
          <p:cNvSpPr/>
          <p:nvPr/>
        </p:nvSpPr>
        <p:spPr>
          <a:xfrm>
            <a:off x="5544108" y="2784324"/>
            <a:ext cx="72008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7" name="Ομάδα 56"/>
          <p:cNvGrpSpPr/>
          <p:nvPr/>
        </p:nvGrpSpPr>
        <p:grpSpPr>
          <a:xfrm rot="16200000" flipV="1">
            <a:off x="4310023" y="3559996"/>
            <a:ext cx="2085667" cy="95484"/>
            <a:chOff x="211782" y="2535810"/>
            <a:chExt cx="8021540" cy="0"/>
          </a:xfrm>
        </p:grpSpPr>
        <p:cxnSp>
          <p:nvCxnSpPr>
            <p:cNvPr id="58" name="Ευθεία γραμμή σύνδεσης 57"/>
            <p:cNvCxnSpPr/>
            <p:nvPr/>
          </p:nvCxnSpPr>
          <p:spPr>
            <a:xfrm flipH="1">
              <a:off x="291154" y="2535810"/>
              <a:ext cx="7942168" cy="0"/>
            </a:xfrm>
            <a:prstGeom prst="line">
              <a:avLst/>
            </a:prstGeom>
            <a:ln w="508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εία γραμμή σύνδεσης 58"/>
            <p:cNvCxnSpPr/>
            <p:nvPr/>
          </p:nvCxnSpPr>
          <p:spPr>
            <a:xfrm flipH="1">
              <a:off x="211782" y="2535810"/>
              <a:ext cx="8021540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Έλλειψη 55"/>
          <p:cNvSpPr/>
          <p:nvPr/>
        </p:nvSpPr>
        <p:spPr>
          <a:xfrm>
            <a:off x="5364595" y="2522639"/>
            <a:ext cx="72008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1" y="2279477"/>
            <a:ext cx="318515" cy="3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5A0-DBB7-4A04-AF5D-AE8B77B3FDAF}" type="slidenum">
              <a:rPr lang="el-GR" smtClean="0"/>
              <a:t>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Παδιώτης Σ.Ε.Ε. ΠΕ83 ΠΕ.Κ.Ε.Σ. ΗΠΕΙΡΟΥ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3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190</Words>
  <Application>Microsoft Office PowerPoint</Application>
  <PresentationFormat>Προβολή στην οθόνη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109</cp:revision>
  <dcterms:created xsi:type="dcterms:W3CDTF">2020-12-23T16:18:11Z</dcterms:created>
  <dcterms:modified xsi:type="dcterms:W3CDTF">2021-02-17T08:29:50Z</dcterms:modified>
</cp:coreProperties>
</file>