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296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DA8C0D56-D9D6-054E-B272-2FDA0C8A8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271" y="4026310"/>
            <a:ext cx="2430104" cy="11061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Προβολή στην οθόνη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2024-11-30T18:16:51Z</dcterms:modified>
  <cp:category/>
</cp:coreProperties>
</file>