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54" d="100"/>
          <a:sy n="5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9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7553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5939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5581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360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146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929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65800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4984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66164"/>
            <a:ext cx="9753600" cy="52891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2712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15153"/>
            <a:ext cx="9753600" cy="55222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753600" cy="54326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684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271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Προβολή στην οθόνη (16:9)</PresentationFormat>
  <Paragraphs>33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2020-11-25T14:39:03Z</dcterms:created>
  <dcterms:modified xsi:type="dcterms:W3CDTF">2023-02-26T16:37:19Z</dcterms:modified>
</cp:coreProperties>
</file>