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FC28A8-1677-462D-9758-1DE6F669E9FC}" type="datetimeFigureOut">
              <a:rPr lang="el-GR" smtClean="0"/>
              <a:pPr/>
              <a:t>14/04/2024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055203-1331-468D-9422-4A85FE0982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14414" y="5715024"/>
            <a:ext cx="6400800" cy="571496"/>
          </a:xfrm>
        </p:spPr>
        <p:txBody>
          <a:bodyPr>
            <a:normAutofit fontScale="92500" lnSpcReduction="10000"/>
          </a:bodyPr>
          <a:lstStyle/>
          <a:p>
            <a:endParaRPr lang="el-GR" cap="none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cap="none" dirty="0" smtClean="0">
                <a:latin typeface="Calibri" pitchFamily="34" charset="0"/>
                <a:cs typeface="Calibri" pitchFamily="34" charset="0"/>
              </a:rPr>
              <a:t>E. Hartzavalou, prof de FLE</a:t>
            </a:r>
            <a:endParaRPr lang="el-G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85918" y="928670"/>
            <a:ext cx="5500726" cy="847740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Les sports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Lena\AppData\Local\Packages\Microsoft.Windows.Photos_8wekyb3d8bbwe\TempState\ShareServiceTempFolder\WORDART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357818" cy="300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À quoi l’image vous fait penser?/ </a:t>
            </a: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2800" b="1" dirty="0" smtClean="0">
                <a:latin typeface="Calibri" pitchFamily="34" charset="0"/>
                <a:cs typeface="Calibri" pitchFamily="34" charset="0"/>
              </a:rPr>
            </a:b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Ποιες λέξεις περνάνε από το μυαλό σου βλέποντας την εικόνα;</a:t>
            </a:r>
            <a:endParaRPr lang="el-G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 descr="C:\Users\Lena\Desktop\PHOTOS_SPORTS\SPORTS_IMAGE_FICH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8658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57150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J’aime le sport et je fais du sport tous les jours!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4067204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J’aime </a:t>
            </a:r>
            <a:r>
              <a:rPr lang="fr-FR" sz="2400" b="1" dirty="0" smtClean="0">
                <a:solidFill>
                  <a:srgbClr val="C00000"/>
                </a:solidFill>
              </a:rPr>
              <a:t>le</a:t>
            </a:r>
            <a:r>
              <a:rPr lang="fr-FR" sz="2400" dirty="0" smtClean="0"/>
              <a:t> foot</a:t>
            </a:r>
          </a:p>
          <a:p>
            <a:pPr>
              <a:buNone/>
            </a:pPr>
            <a:r>
              <a:rPr lang="fr-FR" sz="2400" dirty="0" smtClean="0"/>
              <a:t>Tu aimes </a:t>
            </a:r>
            <a:r>
              <a:rPr lang="fr-FR" sz="2400" b="1" dirty="0" smtClean="0">
                <a:solidFill>
                  <a:srgbClr val="C00000"/>
                </a:solidFill>
              </a:rPr>
              <a:t>la</a:t>
            </a:r>
            <a:r>
              <a:rPr lang="fr-FR" sz="2400" dirty="0" smtClean="0"/>
              <a:t> natation</a:t>
            </a:r>
          </a:p>
          <a:p>
            <a:pPr>
              <a:buNone/>
            </a:pPr>
            <a:r>
              <a:rPr lang="fr-FR" sz="2400" dirty="0" smtClean="0"/>
              <a:t>Il/ elle aime </a:t>
            </a:r>
            <a:r>
              <a:rPr lang="fr-FR" sz="2400" b="1" dirty="0" smtClean="0">
                <a:solidFill>
                  <a:srgbClr val="C00000"/>
                </a:solidFill>
              </a:rPr>
              <a:t>l’</a:t>
            </a:r>
            <a:r>
              <a:rPr lang="fr-FR" sz="2400" dirty="0" smtClean="0"/>
              <a:t>escalade</a:t>
            </a:r>
          </a:p>
          <a:p>
            <a:endParaRPr lang="fr-FR" sz="2400" dirty="0" smtClean="0"/>
          </a:p>
          <a:p>
            <a:endParaRPr lang="fr-FR" sz="2400" dirty="0"/>
          </a:p>
          <a:p>
            <a:pPr>
              <a:buNone/>
            </a:pPr>
            <a:r>
              <a:rPr lang="fr-FR" sz="2400" dirty="0" smtClean="0"/>
              <a:t>Nous aimons </a:t>
            </a:r>
            <a:r>
              <a:rPr lang="fr-FR" sz="2400" b="1" dirty="0" smtClean="0">
                <a:solidFill>
                  <a:srgbClr val="C00000"/>
                </a:solidFill>
              </a:rPr>
              <a:t>les </a:t>
            </a:r>
            <a:r>
              <a:rPr lang="fr-FR" sz="2400" dirty="0" smtClean="0"/>
              <a:t>sports! </a:t>
            </a:r>
          </a:p>
          <a:p>
            <a:pPr>
              <a:buNone/>
            </a:pPr>
            <a:r>
              <a:rPr lang="fr-FR" sz="2400" dirty="0" smtClean="0"/>
              <a:t>Vous aimez</a:t>
            </a:r>
            <a:r>
              <a:rPr lang="fr-FR" sz="2400" b="1" dirty="0" smtClean="0">
                <a:solidFill>
                  <a:srgbClr val="C00000"/>
                </a:solidFill>
              </a:rPr>
              <a:t> le </a:t>
            </a:r>
            <a:r>
              <a:rPr lang="fr-FR" sz="2400" dirty="0" smtClean="0"/>
              <a:t>roller</a:t>
            </a:r>
          </a:p>
          <a:p>
            <a:pPr>
              <a:buNone/>
            </a:pPr>
            <a:r>
              <a:rPr lang="fr-FR" sz="2400" dirty="0" smtClean="0"/>
              <a:t>Ils/ elles aiment </a:t>
            </a:r>
            <a:r>
              <a:rPr lang="fr-FR" sz="2400" b="1" dirty="0" smtClean="0">
                <a:solidFill>
                  <a:srgbClr val="C00000"/>
                </a:solidFill>
              </a:rPr>
              <a:t>la</a:t>
            </a:r>
            <a:r>
              <a:rPr lang="fr-FR" sz="2400" dirty="0" smtClean="0"/>
              <a:t> boxe</a:t>
            </a:r>
            <a:endParaRPr lang="el-GR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0" y="1928802"/>
            <a:ext cx="464347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Je fais </a:t>
            </a:r>
            <a:r>
              <a:rPr lang="fr-FR" sz="2400" b="1" dirty="0" smtClean="0">
                <a:solidFill>
                  <a:srgbClr val="C00000"/>
                </a:solidFill>
              </a:rPr>
              <a:t>du</a:t>
            </a:r>
            <a:r>
              <a:rPr lang="fr-FR" sz="2400" dirty="0" smtClean="0"/>
              <a:t> foot, le lundi!</a:t>
            </a:r>
          </a:p>
          <a:p>
            <a:pPr>
              <a:buNone/>
            </a:pPr>
            <a:r>
              <a:rPr lang="fr-FR" sz="2400" dirty="0" smtClean="0"/>
              <a:t>Tu fais </a:t>
            </a:r>
            <a:r>
              <a:rPr lang="fr-FR" sz="2400" b="1" dirty="0" smtClean="0">
                <a:solidFill>
                  <a:srgbClr val="C00000"/>
                </a:solidFill>
              </a:rPr>
              <a:t>de la </a:t>
            </a:r>
            <a:r>
              <a:rPr lang="fr-FR" sz="2400" dirty="0" smtClean="0"/>
              <a:t>natation, le mardi!</a:t>
            </a:r>
          </a:p>
          <a:p>
            <a:pPr>
              <a:buNone/>
            </a:pPr>
            <a:r>
              <a:rPr lang="fr-FR" sz="2400" dirty="0" smtClean="0"/>
              <a:t>Il/ elle fait </a:t>
            </a:r>
            <a:r>
              <a:rPr lang="fr-FR" sz="2400" b="1" dirty="0" smtClean="0">
                <a:solidFill>
                  <a:srgbClr val="C00000"/>
                </a:solidFill>
              </a:rPr>
              <a:t>de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l’</a:t>
            </a:r>
            <a:r>
              <a:rPr lang="fr-FR" sz="2400" dirty="0" smtClean="0"/>
              <a:t>escalade!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Nous faisons </a:t>
            </a:r>
            <a:r>
              <a:rPr lang="fr-FR" sz="2400" b="1" dirty="0" smtClean="0">
                <a:solidFill>
                  <a:srgbClr val="C00000"/>
                </a:solidFill>
              </a:rPr>
              <a:t>des</a:t>
            </a:r>
            <a:r>
              <a:rPr lang="fr-FR" sz="2400" dirty="0" smtClean="0"/>
              <a:t> sports.</a:t>
            </a:r>
          </a:p>
          <a:p>
            <a:pPr>
              <a:buNone/>
            </a:pPr>
            <a:r>
              <a:rPr lang="fr-FR" sz="2400" dirty="0" smtClean="0"/>
              <a:t>Vous faites </a:t>
            </a:r>
            <a:r>
              <a:rPr lang="fr-FR" sz="2400" b="1" dirty="0" smtClean="0">
                <a:solidFill>
                  <a:srgbClr val="C00000"/>
                </a:solidFill>
              </a:rPr>
              <a:t>du</a:t>
            </a:r>
            <a:r>
              <a:rPr lang="fr-FR" sz="2400" dirty="0" smtClean="0"/>
              <a:t> roller, le jeudi!</a:t>
            </a:r>
          </a:p>
          <a:p>
            <a:pPr>
              <a:buNone/>
            </a:pPr>
            <a:r>
              <a:rPr lang="fr-FR" sz="2400" dirty="0" smtClean="0"/>
              <a:t>Ils/ elles font </a:t>
            </a:r>
            <a:r>
              <a:rPr lang="fr-FR" sz="2400" b="1" dirty="0" smtClean="0">
                <a:solidFill>
                  <a:srgbClr val="C00000"/>
                </a:solidFill>
              </a:rPr>
              <a:t>de la </a:t>
            </a:r>
            <a:r>
              <a:rPr lang="fr-FR" sz="2400" dirty="0" smtClean="0"/>
              <a:t>boxe, le samedi!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Calibri" pitchFamily="34" charset="0"/>
                <a:cs typeface="Calibri" pitchFamily="34" charset="0"/>
              </a:rPr>
              <a:t>La course d’orientation</a:t>
            </a:r>
            <a:endParaRPr lang="el-GR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2 - Εικόνα" descr="co_s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85926"/>
            <a:ext cx="5725324" cy="3953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7326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 course d’orientation est un sport qu’on fait en pleine nature</a:t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l-GR" sz="2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699404" cy="4786346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Avec une carte/ un plan</a:t>
            </a:r>
          </a:p>
          <a:p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t une boussole</a:t>
            </a:r>
          </a:p>
          <a:p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n retrouve le maximum des balises     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- Εικόνα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571612"/>
            <a:ext cx="2635300" cy="1643074"/>
          </a:xfrm>
          <a:prstGeom prst="rect">
            <a:avLst/>
          </a:prstGeom>
        </p:spPr>
      </p:pic>
      <p:pic>
        <p:nvPicPr>
          <p:cNvPr id="5" name="4 - Εικόνα" descr="bousso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143248"/>
            <a:ext cx="2081392" cy="1509843"/>
          </a:xfrm>
          <a:prstGeom prst="rect">
            <a:avLst/>
          </a:prstGeom>
        </p:spPr>
      </p:pic>
      <p:pic>
        <p:nvPicPr>
          <p:cNvPr id="6" name="5 - Εικόνα" descr="bali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786322"/>
            <a:ext cx="2071702" cy="13799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121</Words>
  <Application>Microsoft Office PowerPoint</Application>
  <PresentationFormat>Προβολή στην οθόνη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Δημοτικός</vt:lpstr>
      <vt:lpstr>Les sports</vt:lpstr>
      <vt:lpstr>À quoi l’image vous fait penser?/  Ποιες λέξεις περνάνε από το μυαλό σου βλέποντας την εικόνα;</vt:lpstr>
      <vt:lpstr>J’aime le sport et je fais du sport tous les jours!</vt:lpstr>
      <vt:lpstr>La course d’orientation</vt:lpstr>
      <vt:lpstr>  La course d’orientation est un sport qu’on fait en pleine nature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Lena</cp:lastModifiedBy>
  <cp:revision>13</cp:revision>
  <dcterms:created xsi:type="dcterms:W3CDTF">2024-03-06T18:24:58Z</dcterms:created>
  <dcterms:modified xsi:type="dcterms:W3CDTF">2024-04-14T16:27:37Z</dcterms:modified>
</cp:coreProperties>
</file>