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FC28A8-1677-462D-9758-1DE6F669E9FC}" type="datetimeFigureOut">
              <a:rPr lang="el-GR" smtClean="0"/>
              <a:pPr/>
              <a:t>12/03/2024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055203-1331-468D-9422-4A85FE0982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5715024"/>
            <a:ext cx="6400800" cy="571496"/>
          </a:xfrm>
        </p:spPr>
        <p:txBody>
          <a:bodyPr>
            <a:normAutofit fontScale="92500" lnSpcReduction="10000"/>
          </a:bodyPr>
          <a:lstStyle/>
          <a:p>
            <a:endParaRPr lang="el-GR" cap="none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cap="none" dirty="0" smtClean="0">
                <a:latin typeface="Calibri" pitchFamily="34" charset="0"/>
                <a:cs typeface="Calibri" pitchFamily="34" charset="0"/>
              </a:rPr>
              <a:t>E. Hartzavalou, prof de FLE</a:t>
            </a:r>
            <a:endParaRPr lang="el-GR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5500726" cy="84774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Les loisirs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Lena\Desktop\LOISIRS_PHOT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86058"/>
            <a:ext cx="5286412" cy="3555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À quoi l’image vous fait penser?/ 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2800" b="1" dirty="0" smtClean="0">
                <a:latin typeface="Calibri" pitchFamily="34" charset="0"/>
                <a:cs typeface="Calibri" pitchFamily="34" charset="0"/>
              </a:rPr>
            </a:b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Ποιες λέξεις περνάνε από το μυαλό σου βλέποντας την εικόνα;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Lena\Desktop\loisirs_image_eveil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519711" cy="4640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984364" cy="732974"/>
          </a:xfrm>
        </p:spPr>
        <p:txBody>
          <a:bodyPr/>
          <a:lstStyle/>
          <a:p>
            <a:pPr algn="ctr"/>
            <a:r>
              <a:rPr lang="fr-FR" dirty="0" smtClean="0">
                <a:latin typeface="Calibri" pitchFamily="34" charset="0"/>
                <a:cs typeface="Calibri" pitchFamily="34" charset="0"/>
              </a:rPr>
              <a:t>J’aime les loisirs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429125" y="1524000"/>
            <a:ext cx="3500461" cy="731520"/>
          </a:xfrm>
        </p:spPr>
        <p:txBody>
          <a:bodyPr/>
          <a:lstStyle/>
          <a:p>
            <a:pPr algn="ctr"/>
            <a:r>
              <a:rPr lang="fr-FR" dirty="0" smtClean="0">
                <a:latin typeface="Calibri" pitchFamily="34" charset="0"/>
                <a:cs typeface="Calibri" pitchFamily="34" charset="0"/>
              </a:rPr>
              <a:t>Je fais des loisirs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98810" cy="3818404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J’aime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volley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Tu aimes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danse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Il/ elle aime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théâtre</a:t>
            </a:r>
          </a:p>
          <a:p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Nous aimons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trottinette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Vous aimez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l’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athlétisme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Ils/ elles aiment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vélo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4876" y="2471383"/>
            <a:ext cx="4286280" cy="3822192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Je fais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volley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Tu fais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 la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danse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Il/ elle fait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théâtre</a:t>
            </a:r>
          </a:p>
          <a:p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Nous faisons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 la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trottinette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Vous faites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 l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’athlétisme</a:t>
            </a: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Ils/ elles font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vélo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Les verbes: aimer et faire</a:t>
            </a:r>
            <a:endParaRPr lang="el-GR" sz="3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57150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J’aime le sport et je fais du sport tous les jours!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57158" y="1928802"/>
            <a:ext cx="406720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J’aime </a:t>
            </a:r>
            <a:r>
              <a:rPr lang="fr-FR" sz="2400" b="1" dirty="0" smtClean="0">
                <a:solidFill>
                  <a:srgbClr val="C00000"/>
                </a:solidFill>
              </a:rPr>
              <a:t>le</a:t>
            </a:r>
            <a:r>
              <a:rPr lang="fr-FR" sz="2400" dirty="0" smtClean="0"/>
              <a:t> foot</a:t>
            </a:r>
          </a:p>
          <a:p>
            <a:pPr>
              <a:buNone/>
            </a:pPr>
            <a:r>
              <a:rPr lang="fr-FR" sz="2400" dirty="0" smtClean="0"/>
              <a:t>Tu aimes </a:t>
            </a:r>
            <a:r>
              <a:rPr lang="fr-FR" sz="2400" b="1" dirty="0" smtClean="0">
                <a:solidFill>
                  <a:srgbClr val="C00000"/>
                </a:solidFill>
              </a:rPr>
              <a:t>la</a:t>
            </a:r>
            <a:r>
              <a:rPr lang="fr-FR" sz="2400" dirty="0" smtClean="0"/>
              <a:t> natation</a:t>
            </a:r>
          </a:p>
          <a:p>
            <a:pPr>
              <a:buNone/>
            </a:pPr>
            <a:r>
              <a:rPr lang="fr-FR" sz="2400" dirty="0" smtClean="0"/>
              <a:t>Il/ elle aime </a:t>
            </a:r>
            <a:r>
              <a:rPr lang="fr-FR" sz="2400" b="1" dirty="0" smtClean="0">
                <a:solidFill>
                  <a:srgbClr val="C00000"/>
                </a:solidFill>
              </a:rPr>
              <a:t>l’</a:t>
            </a:r>
            <a:r>
              <a:rPr lang="fr-FR" sz="2400" dirty="0" smtClean="0"/>
              <a:t>escalade</a:t>
            </a:r>
          </a:p>
          <a:p>
            <a:endParaRPr lang="fr-FR" sz="2400" dirty="0" smtClean="0"/>
          </a:p>
          <a:p>
            <a:endParaRPr lang="fr-FR" sz="2400" dirty="0"/>
          </a:p>
          <a:p>
            <a:pPr>
              <a:buNone/>
            </a:pPr>
            <a:r>
              <a:rPr lang="fr-FR" sz="2400" dirty="0" smtClean="0"/>
              <a:t>Nous aimons </a:t>
            </a:r>
            <a:r>
              <a:rPr lang="fr-FR" sz="2400" b="1" dirty="0" smtClean="0">
                <a:solidFill>
                  <a:srgbClr val="C00000"/>
                </a:solidFill>
              </a:rPr>
              <a:t>les </a:t>
            </a:r>
            <a:r>
              <a:rPr lang="fr-FR" sz="2400" dirty="0" smtClean="0"/>
              <a:t>sports! </a:t>
            </a:r>
          </a:p>
          <a:p>
            <a:pPr>
              <a:buNone/>
            </a:pPr>
            <a:r>
              <a:rPr lang="fr-FR" sz="2400" dirty="0" smtClean="0"/>
              <a:t>Vous aimez</a:t>
            </a:r>
            <a:r>
              <a:rPr lang="fr-FR" sz="2400" b="1" dirty="0" smtClean="0">
                <a:solidFill>
                  <a:srgbClr val="C00000"/>
                </a:solidFill>
              </a:rPr>
              <a:t> le </a:t>
            </a:r>
            <a:r>
              <a:rPr lang="fr-FR" sz="2400" dirty="0" smtClean="0"/>
              <a:t>roller</a:t>
            </a:r>
          </a:p>
          <a:p>
            <a:pPr>
              <a:buNone/>
            </a:pPr>
            <a:r>
              <a:rPr lang="fr-FR" sz="2400" dirty="0" smtClean="0"/>
              <a:t>Ils/ elles aiment </a:t>
            </a:r>
            <a:r>
              <a:rPr lang="fr-FR" sz="2400" b="1" dirty="0" smtClean="0">
                <a:solidFill>
                  <a:srgbClr val="C00000"/>
                </a:solidFill>
              </a:rPr>
              <a:t>la</a:t>
            </a:r>
            <a:r>
              <a:rPr lang="fr-FR" sz="2400" dirty="0" smtClean="0"/>
              <a:t> boxe</a:t>
            </a:r>
            <a:endParaRPr lang="el-GR" sz="24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928802"/>
            <a:ext cx="46434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Je fais </a:t>
            </a:r>
            <a:r>
              <a:rPr lang="fr-FR" sz="2400" b="1" dirty="0" smtClean="0">
                <a:solidFill>
                  <a:srgbClr val="C00000"/>
                </a:solidFill>
              </a:rPr>
              <a:t>du</a:t>
            </a:r>
            <a:r>
              <a:rPr lang="fr-FR" sz="2400" dirty="0" smtClean="0"/>
              <a:t> foot, le lundi!</a:t>
            </a:r>
          </a:p>
          <a:p>
            <a:pPr>
              <a:buNone/>
            </a:pPr>
            <a:r>
              <a:rPr lang="fr-FR" sz="2400" dirty="0" smtClean="0"/>
              <a:t>Tu fais </a:t>
            </a:r>
            <a:r>
              <a:rPr lang="fr-FR" sz="2400" b="1" dirty="0" smtClean="0">
                <a:solidFill>
                  <a:srgbClr val="C00000"/>
                </a:solidFill>
              </a:rPr>
              <a:t>de la </a:t>
            </a:r>
            <a:r>
              <a:rPr lang="fr-FR" sz="2400" dirty="0" smtClean="0"/>
              <a:t>natation, le mardi!</a:t>
            </a:r>
          </a:p>
          <a:p>
            <a:pPr>
              <a:buNone/>
            </a:pPr>
            <a:r>
              <a:rPr lang="fr-FR" sz="2400" dirty="0" smtClean="0"/>
              <a:t>Il/ elle fait </a:t>
            </a:r>
            <a:r>
              <a:rPr lang="fr-FR" sz="2400" b="1" dirty="0" smtClean="0">
                <a:solidFill>
                  <a:srgbClr val="C00000"/>
                </a:solidFill>
              </a:rPr>
              <a:t>de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C00000"/>
                </a:solidFill>
              </a:rPr>
              <a:t>l’</a:t>
            </a:r>
            <a:r>
              <a:rPr lang="fr-FR" sz="2400" dirty="0" smtClean="0"/>
              <a:t>escalade!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Nous faisons </a:t>
            </a:r>
            <a:r>
              <a:rPr lang="fr-FR" sz="2400" b="1" dirty="0" smtClean="0">
                <a:solidFill>
                  <a:srgbClr val="C00000"/>
                </a:solidFill>
              </a:rPr>
              <a:t>des</a:t>
            </a:r>
            <a:r>
              <a:rPr lang="fr-FR" sz="2400" dirty="0" smtClean="0"/>
              <a:t> sports.</a:t>
            </a:r>
          </a:p>
          <a:p>
            <a:pPr>
              <a:buNone/>
            </a:pPr>
            <a:r>
              <a:rPr lang="fr-FR" sz="2400" dirty="0" smtClean="0"/>
              <a:t>Vous faites </a:t>
            </a:r>
            <a:r>
              <a:rPr lang="fr-FR" sz="2400" b="1" dirty="0" smtClean="0">
                <a:solidFill>
                  <a:srgbClr val="C00000"/>
                </a:solidFill>
              </a:rPr>
              <a:t>du</a:t>
            </a:r>
            <a:r>
              <a:rPr lang="fr-FR" sz="2400" dirty="0" smtClean="0"/>
              <a:t> roller, le jeudi!</a:t>
            </a:r>
          </a:p>
          <a:p>
            <a:pPr>
              <a:buNone/>
            </a:pPr>
            <a:r>
              <a:rPr lang="fr-FR" sz="2400" dirty="0" smtClean="0"/>
              <a:t>Ils/ elles font </a:t>
            </a:r>
            <a:r>
              <a:rPr lang="fr-FR" sz="2400" b="1" dirty="0" smtClean="0">
                <a:solidFill>
                  <a:srgbClr val="C00000"/>
                </a:solidFill>
              </a:rPr>
              <a:t>de la </a:t>
            </a:r>
            <a:r>
              <a:rPr lang="fr-FR" sz="2400" dirty="0" smtClean="0"/>
              <a:t>boxe, le samedi!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172</Words>
  <Application>Microsoft Office PowerPoint</Application>
  <PresentationFormat>Προβολή στην οθόνη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Δημοτικός</vt:lpstr>
      <vt:lpstr>Les loisirs</vt:lpstr>
      <vt:lpstr>À quoi l’image vous fait penser?/  Ποιες λέξεις περνάνε από το μυαλό σου βλέποντας την εικόνα;</vt:lpstr>
      <vt:lpstr>Les verbes: aimer et faire</vt:lpstr>
      <vt:lpstr>J’aime le sport et je fais du sport tous les jours!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Lena</dc:creator>
  <cp:lastModifiedBy>Lena</cp:lastModifiedBy>
  <cp:revision>14</cp:revision>
  <dcterms:created xsi:type="dcterms:W3CDTF">2024-03-06T18:24:58Z</dcterms:created>
  <dcterms:modified xsi:type="dcterms:W3CDTF">2024-03-12T15:15:53Z</dcterms:modified>
</cp:coreProperties>
</file>