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28A8-1677-462D-9758-1DE6F669E9FC}" type="datetimeFigureOut">
              <a:rPr lang="el-GR" smtClean="0"/>
              <a:pPr/>
              <a:t>12/03/2024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055203-1331-468D-9422-4A85FE0982D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28A8-1677-462D-9758-1DE6F669E9FC}" type="datetimeFigureOut">
              <a:rPr lang="el-GR" smtClean="0"/>
              <a:pPr/>
              <a:t>12/03/2024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55203-1331-468D-9422-4A85FE0982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6055203-1331-468D-9422-4A85FE0982D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28A8-1677-462D-9758-1DE6F669E9FC}" type="datetimeFigureOut">
              <a:rPr lang="el-GR" smtClean="0"/>
              <a:pPr/>
              <a:t>12/03/2024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28A8-1677-462D-9758-1DE6F669E9FC}" type="datetimeFigureOut">
              <a:rPr lang="el-GR" smtClean="0"/>
              <a:pPr/>
              <a:t>12/03/2024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6055203-1331-468D-9422-4A85FE0982D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28A8-1677-462D-9758-1DE6F669E9FC}" type="datetimeFigureOut">
              <a:rPr lang="el-GR" smtClean="0"/>
              <a:pPr/>
              <a:t>12/03/2024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055203-1331-468D-9422-4A85FE0982D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EFC28A8-1677-462D-9758-1DE6F669E9FC}" type="datetimeFigureOut">
              <a:rPr lang="el-GR" smtClean="0"/>
              <a:pPr/>
              <a:t>12/03/2024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55203-1331-468D-9422-4A85FE0982D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28A8-1677-462D-9758-1DE6F669E9FC}" type="datetimeFigureOut">
              <a:rPr lang="el-GR" smtClean="0"/>
              <a:pPr/>
              <a:t>12/03/2024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6055203-1331-468D-9422-4A85FE0982D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28A8-1677-462D-9758-1DE6F669E9FC}" type="datetimeFigureOut">
              <a:rPr lang="el-GR" smtClean="0"/>
              <a:pPr/>
              <a:t>12/03/2024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6055203-1331-468D-9422-4A85FE0982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28A8-1677-462D-9758-1DE6F669E9FC}" type="datetimeFigureOut">
              <a:rPr lang="el-GR" smtClean="0"/>
              <a:pPr/>
              <a:t>12/03/2024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055203-1331-468D-9422-4A85FE0982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055203-1331-468D-9422-4A85FE0982D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28A8-1677-462D-9758-1DE6F669E9FC}" type="datetimeFigureOut">
              <a:rPr lang="el-GR" smtClean="0"/>
              <a:pPr/>
              <a:t>12/03/2024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6055203-1331-468D-9422-4A85FE0982D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EFC28A8-1677-462D-9758-1DE6F669E9FC}" type="datetimeFigureOut">
              <a:rPr lang="el-GR" smtClean="0"/>
              <a:pPr/>
              <a:t>12/03/2024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EFC28A8-1677-462D-9758-1DE6F669E9FC}" type="datetimeFigureOut">
              <a:rPr lang="el-GR" smtClean="0"/>
              <a:pPr/>
              <a:t>12/03/2024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055203-1331-468D-9422-4A85FE0982D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214414" y="5715024"/>
            <a:ext cx="6400800" cy="571496"/>
          </a:xfrm>
        </p:spPr>
        <p:txBody>
          <a:bodyPr>
            <a:normAutofit fontScale="92500" lnSpcReduction="10000"/>
          </a:bodyPr>
          <a:lstStyle/>
          <a:p>
            <a:endParaRPr lang="el-GR" cap="none" dirty="0" smtClean="0">
              <a:latin typeface="Calibri" pitchFamily="34" charset="0"/>
              <a:cs typeface="Calibri" pitchFamily="34" charset="0"/>
            </a:endParaRPr>
          </a:p>
          <a:p>
            <a:r>
              <a:rPr lang="fr-FR" cap="none" dirty="0" smtClean="0">
                <a:latin typeface="Calibri" pitchFamily="34" charset="0"/>
                <a:cs typeface="Calibri" pitchFamily="34" charset="0"/>
              </a:rPr>
              <a:t>E. Hartzavalou, prof de FLE</a:t>
            </a:r>
            <a:endParaRPr lang="el-GR" cap="non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785918" y="928670"/>
            <a:ext cx="5500726" cy="847740"/>
          </a:xfrm>
        </p:spPr>
        <p:txBody>
          <a:bodyPr/>
          <a:lstStyle/>
          <a:p>
            <a:r>
              <a:rPr lang="fr-FR" dirty="0" smtClean="0">
                <a:latin typeface="Calibri" pitchFamily="34" charset="0"/>
                <a:cs typeface="Calibri" pitchFamily="34" charset="0"/>
              </a:rPr>
              <a:t>Les loisirs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Lena\Desktop\LOISIRS_PHOT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786058"/>
            <a:ext cx="5286412" cy="3555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fr-FR" sz="2800" b="1" dirty="0" smtClean="0">
                <a:latin typeface="Calibri" pitchFamily="34" charset="0"/>
                <a:cs typeface="Calibri" pitchFamily="34" charset="0"/>
              </a:rPr>
              <a:t>À quoi l’image vous fait penser?/ </a:t>
            </a:r>
            <a:r>
              <a:rPr lang="el-GR" sz="28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l-GR" sz="2800" b="1" dirty="0" smtClean="0">
                <a:latin typeface="Calibri" pitchFamily="34" charset="0"/>
                <a:cs typeface="Calibri" pitchFamily="34" charset="0"/>
              </a:rPr>
            </a:br>
            <a:r>
              <a:rPr lang="el-GR" sz="2800" b="1" dirty="0" smtClean="0">
                <a:latin typeface="Calibri" pitchFamily="34" charset="0"/>
                <a:cs typeface="Calibri" pitchFamily="34" charset="0"/>
              </a:rPr>
              <a:t>Ποιες λέξεις περνάνε από το μυαλό σου βλέποντας την εικόνα;</a:t>
            </a:r>
            <a:endParaRPr lang="el-GR" sz="28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Lena\Desktop\loisirs_image_eveil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643050"/>
            <a:ext cx="7519711" cy="46407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2984364" cy="732974"/>
          </a:xfrm>
        </p:spPr>
        <p:txBody>
          <a:bodyPr/>
          <a:lstStyle/>
          <a:p>
            <a:pPr algn="ctr"/>
            <a:r>
              <a:rPr lang="fr-FR" dirty="0" smtClean="0">
                <a:latin typeface="Calibri" pitchFamily="34" charset="0"/>
                <a:cs typeface="Calibri" pitchFamily="34" charset="0"/>
              </a:rPr>
              <a:t>J’aime les loisirs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429125" y="1524000"/>
            <a:ext cx="3500461" cy="731520"/>
          </a:xfrm>
        </p:spPr>
        <p:txBody>
          <a:bodyPr/>
          <a:lstStyle/>
          <a:p>
            <a:pPr algn="ctr"/>
            <a:r>
              <a:rPr lang="fr-FR" dirty="0" smtClean="0">
                <a:latin typeface="Calibri" pitchFamily="34" charset="0"/>
                <a:cs typeface="Calibri" pitchFamily="34" charset="0"/>
              </a:rPr>
              <a:t>Je fais des loisirs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198810" cy="3818404"/>
          </a:xfrm>
        </p:spPr>
        <p:txBody>
          <a:bodyPr>
            <a:normAutofit/>
          </a:bodyPr>
          <a:lstStyle/>
          <a:p>
            <a:r>
              <a:rPr lang="fr-FR" sz="2400" dirty="0" smtClean="0">
                <a:latin typeface="Calibri" pitchFamily="34" charset="0"/>
                <a:cs typeface="Calibri" pitchFamily="34" charset="0"/>
              </a:rPr>
              <a:t>J’aime </a:t>
            </a:r>
            <a:r>
              <a:rPr lang="fr-FR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le </a:t>
            </a:r>
            <a:r>
              <a:rPr lang="fr-FR" sz="2400" dirty="0" smtClean="0">
                <a:latin typeface="Calibri" pitchFamily="34" charset="0"/>
                <a:cs typeface="Calibri" pitchFamily="34" charset="0"/>
              </a:rPr>
              <a:t>volley</a:t>
            </a:r>
          </a:p>
          <a:p>
            <a:r>
              <a:rPr lang="fr-FR" sz="2400" dirty="0" smtClean="0">
                <a:latin typeface="Calibri" pitchFamily="34" charset="0"/>
                <a:cs typeface="Calibri" pitchFamily="34" charset="0"/>
              </a:rPr>
              <a:t>Tu aimes </a:t>
            </a:r>
            <a:r>
              <a:rPr lang="fr-FR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la</a:t>
            </a:r>
            <a:r>
              <a:rPr lang="fr-FR" sz="2400" dirty="0" smtClean="0">
                <a:latin typeface="Calibri" pitchFamily="34" charset="0"/>
                <a:cs typeface="Calibri" pitchFamily="34" charset="0"/>
              </a:rPr>
              <a:t> danse</a:t>
            </a:r>
          </a:p>
          <a:p>
            <a:r>
              <a:rPr lang="fr-FR" sz="2400" dirty="0" smtClean="0">
                <a:latin typeface="Calibri" pitchFamily="34" charset="0"/>
                <a:cs typeface="Calibri" pitchFamily="34" charset="0"/>
              </a:rPr>
              <a:t>Il/ elle aime </a:t>
            </a:r>
            <a:r>
              <a:rPr lang="fr-FR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le</a:t>
            </a:r>
            <a:r>
              <a:rPr lang="fr-FR" sz="2400" dirty="0" smtClean="0">
                <a:latin typeface="Calibri" pitchFamily="34" charset="0"/>
                <a:cs typeface="Calibri" pitchFamily="34" charset="0"/>
              </a:rPr>
              <a:t> théâtre</a:t>
            </a:r>
          </a:p>
          <a:p>
            <a:endParaRPr lang="fr-FR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fr-FR" sz="2400" dirty="0" smtClean="0">
                <a:latin typeface="Calibri" pitchFamily="34" charset="0"/>
                <a:cs typeface="Calibri" pitchFamily="34" charset="0"/>
              </a:rPr>
              <a:t>Nous aimons </a:t>
            </a:r>
            <a:r>
              <a:rPr lang="fr-FR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la</a:t>
            </a:r>
            <a:r>
              <a:rPr lang="fr-FR" sz="2400" dirty="0" smtClean="0">
                <a:latin typeface="Calibri" pitchFamily="34" charset="0"/>
                <a:cs typeface="Calibri" pitchFamily="34" charset="0"/>
              </a:rPr>
              <a:t> trottinette</a:t>
            </a:r>
          </a:p>
          <a:p>
            <a:r>
              <a:rPr lang="fr-FR" sz="2400" dirty="0" smtClean="0">
                <a:latin typeface="Calibri" pitchFamily="34" charset="0"/>
                <a:cs typeface="Calibri" pitchFamily="34" charset="0"/>
              </a:rPr>
              <a:t>Vous aimez </a:t>
            </a:r>
            <a:r>
              <a:rPr lang="fr-FR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l’</a:t>
            </a:r>
            <a:r>
              <a:rPr lang="fr-FR" sz="2400" dirty="0" smtClean="0">
                <a:latin typeface="Calibri" pitchFamily="34" charset="0"/>
                <a:cs typeface="Calibri" pitchFamily="34" charset="0"/>
              </a:rPr>
              <a:t>athlétisme</a:t>
            </a:r>
          </a:p>
          <a:p>
            <a:r>
              <a:rPr lang="fr-FR" sz="2400" dirty="0" smtClean="0">
                <a:latin typeface="Calibri" pitchFamily="34" charset="0"/>
                <a:cs typeface="Calibri" pitchFamily="34" charset="0"/>
              </a:rPr>
              <a:t>Ils/ elles aiment </a:t>
            </a:r>
            <a:r>
              <a:rPr lang="fr-FR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le</a:t>
            </a:r>
            <a:r>
              <a:rPr lang="fr-FR" sz="2400" dirty="0" smtClean="0">
                <a:latin typeface="Calibri" pitchFamily="34" charset="0"/>
                <a:cs typeface="Calibri" pitchFamily="34" charset="0"/>
              </a:rPr>
              <a:t> vélo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4876" y="2471383"/>
            <a:ext cx="4286280" cy="3822192"/>
          </a:xfrm>
        </p:spPr>
        <p:txBody>
          <a:bodyPr>
            <a:normAutofit/>
          </a:bodyPr>
          <a:lstStyle/>
          <a:p>
            <a:r>
              <a:rPr lang="fr-FR" sz="2400" dirty="0" smtClean="0">
                <a:latin typeface="Calibri" pitchFamily="34" charset="0"/>
                <a:cs typeface="Calibri" pitchFamily="34" charset="0"/>
              </a:rPr>
              <a:t>Je fais </a:t>
            </a:r>
            <a:r>
              <a:rPr lang="fr-FR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du </a:t>
            </a:r>
            <a:r>
              <a:rPr lang="fr-FR" sz="2400" dirty="0" smtClean="0">
                <a:latin typeface="Calibri" pitchFamily="34" charset="0"/>
                <a:cs typeface="Calibri" pitchFamily="34" charset="0"/>
              </a:rPr>
              <a:t>volley</a:t>
            </a:r>
          </a:p>
          <a:p>
            <a:r>
              <a:rPr lang="fr-FR" sz="2400" dirty="0" smtClean="0">
                <a:latin typeface="Calibri" pitchFamily="34" charset="0"/>
                <a:cs typeface="Calibri" pitchFamily="34" charset="0"/>
              </a:rPr>
              <a:t>Tu fais </a:t>
            </a:r>
            <a:r>
              <a:rPr lang="fr-FR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de la </a:t>
            </a:r>
            <a:r>
              <a:rPr lang="fr-FR" sz="2400" dirty="0" smtClean="0">
                <a:latin typeface="Calibri" pitchFamily="34" charset="0"/>
                <a:cs typeface="Calibri" pitchFamily="34" charset="0"/>
              </a:rPr>
              <a:t>danse</a:t>
            </a:r>
          </a:p>
          <a:p>
            <a:r>
              <a:rPr lang="fr-FR" sz="2400" dirty="0" smtClean="0">
                <a:latin typeface="Calibri" pitchFamily="34" charset="0"/>
                <a:cs typeface="Calibri" pitchFamily="34" charset="0"/>
              </a:rPr>
              <a:t>Il/ elle fait </a:t>
            </a:r>
            <a:r>
              <a:rPr lang="fr-FR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du</a:t>
            </a:r>
            <a:r>
              <a:rPr lang="fr-FR" sz="2400" dirty="0" smtClean="0">
                <a:latin typeface="Calibri" pitchFamily="34" charset="0"/>
                <a:cs typeface="Calibri" pitchFamily="34" charset="0"/>
              </a:rPr>
              <a:t> théâtre</a:t>
            </a:r>
          </a:p>
          <a:p>
            <a:endParaRPr lang="fr-FR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fr-FR" sz="2400" dirty="0" smtClean="0">
                <a:latin typeface="Calibri" pitchFamily="34" charset="0"/>
                <a:cs typeface="Calibri" pitchFamily="34" charset="0"/>
              </a:rPr>
              <a:t>Nous faisons </a:t>
            </a:r>
            <a:r>
              <a:rPr lang="fr-FR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de la </a:t>
            </a:r>
            <a:r>
              <a:rPr lang="fr-FR" sz="2400" dirty="0" smtClean="0">
                <a:latin typeface="Calibri" pitchFamily="34" charset="0"/>
                <a:cs typeface="Calibri" pitchFamily="34" charset="0"/>
              </a:rPr>
              <a:t>trottinette</a:t>
            </a:r>
          </a:p>
          <a:p>
            <a:r>
              <a:rPr lang="fr-FR" sz="2400" dirty="0" smtClean="0">
                <a:latin typeface="Calibri" pitchFamily="34" charset="0"/>
                <a:cs typeface="Calibri" pitchFamily="34" charset="0"/>
              </a:rPr>
              <a:t>Vous faites </a:t>
            </a:r>
            <a:r>
              <a:rPr lang="fr-FR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de l</a:t>
            </a:r>
            <a:r>
              <a:rPr lang="fr-FR" sz="2400" dirty="0" smtClean="0">
                <a:latin typeface="Calibri" pitchFamily="34" charset="0"/>
                <a:cs typeface="Calibri" pitchFamily="34" charset="0"/>
              </a:rPr>
              <a:t>’athlétisme</a:t>
            </a:r>
          </a:p>
          <a:p>
            <a:r>
              <a:rPr lang="fr-FR" sz="2400" dirty="0" smtClean="0">
                <a:latin typeface="Calibri" pitchFamily="34" charset="0"/>
                <a:cs typeface="Calibri" pitchFamily="34" charset="0"/>
              </a:rPr>
              <a:t>Ils/ elles font </a:t>
            </a:r>
            <a:r>
              <a:rPr lang="fr-FR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du</a:t>
            </a:r>
            <a:r>
              <a:rPr lang="fr-FR" sz="2400" dirty="0" smtClean="0">
                <a:latin typeface="Calibri" pitchFamily="34" charset="0"/>
                <a:cs typeface="Calibri" pitchFamily="34" charset="0"/>
              </a:rPr>
              <a:t> vélo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Les verbes: aimer et faire</a:t>
            </a:r>
            <a:endParaRPr lang="el-GR" sz="36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2844" y="285728"/>
            <a:ext cx="9001156" cy="571504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chemeClr val="tx2"/>
                </a:solidFill>
              </a:rPr>
              <a:t>J’aime le sport et je fais du sport tous les jours!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57158" y="1928802"/>
            <a:ext cx="4067204" cy="37862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J’aime </a:t>
            </a:r>
            <a:r>
              <a:rPr lang="fr-FR" sz="2400" b="1" dirty="0" smtClean="0">
                <a:solidFill>
                  <a:srgbClr val="C00000"/>
                </a:solidFill>
              </a:rPr>
              <a:t>le</a:t>
            </a:r>
            <a:r>
              <a:rPr lang="fr-FR" sz="2400" dirty="0" smtClean="0"/>
              <a:t> foot</a:t>
            </a:r>
          </a:p>
          <a:p>
            <a:pPr>
              <a:buNone/>
            </a:pPr>
            <a:r>
              <a:rPr lang="fr-FR" sz="2400" dirty="0" smtClean="0"/>
              <a:t>Tu aimes </a:t>
            </a:r>
            <a:r>
              <a:rPr lang="fr-FR" sz="2400" b="1" dirty="0" smtClean="0">
                <a:solidFill>
                  <a:srgbClr val="C00000"/>
                </a:solidFill>
              </a:rPr>
              <a:t>la</a:t>
            </a:r>
            <a:r>
              <a:rPr lang="fr-FR" sz="2400" dirty="0" smtClean="0"/>
              <a:t> natation</a:t>
            </a:r>
          </a:p>
          <a:p>
            <a:pPr>
              <a:buNone/>
            </a:pPr>
            <a:r>
              <a:rPr lang="fr-FR" sz="2400" dirty="0" smtClean="0"/>
              <a:t>Il/ elle aime </a:t>
            </a:r>
            <a:r>
              <a:rPr lang="fr-FR" sz="2400" b="1" dirty="0" smtClean="0">
                <a:solidFill>
                  <a:srgbClr val="C00000"/>
                </a:solidFill>
              </a:rPr>
              <a:t>l’</a:t>
            </a:r>
            <a:r>
              <a:rPr lang="fr-FR" sz="2400" dirty="0" smtClean="0"/>
              <a:t>escalade</a:t>
            </a:r>
          </a:p>
          <a:p>
            <a:endParaRPr lang="fr-FR" sz="2400" dirty="0" smtClean="0"/>
          </a:p>
          <a:p>
            <a:endParaRPr lang="fr-FR" sz="2400" dirty="0"/>
          </a:p>
          <a:p>
            <a:pPr>
              <a:buNone/>
            </a:pPr>
            <a:r>
              <a:rPr lang="fr-FR" sz="2400" dirty="0" smtClean="0"/>
              <a:t>Nous aimons </a:t>
            </a:r>
            <a:r>
              <a:rPr lang="fr-FR" sz="2400" b="1" dirty="0" smtClean="0">
                <a:solidFill>
                  <a:srgbClr val="C00000"/>
                </a:solidFill>
              </a:rPr>
              <a:t>les </a:t>
            </a:r>
            <a:r>
              <a:rPr lang="fr-FR" sz="2400" dirty="0" smtClean="0"/>
              <a:t>sports! </a:t>
            </a:r>
          </a:p>
          <a:p>
            <a:pPr>
              <a:buNone/>
            </a:pPr>
            <a:r>
              <a:rPr lang="fr-FR" sz="2400" dirty="0" smtClean="0"/>
              <a:t>Vous aimez</a:t>
            </a:r>
            <a:r>
              <a:rPr lang="fr-FR" sz="2400" b="1" dirty="0" smtClean="0">
                <a:solidFill>
                  <a:srgbClr val="C00000"/>
                </a:solidFill>
              </a:rPr>
              <a:t> le </a:t>
            </a:r>
            <a:r>
              <a:rPr lang="fr-FR" sz="2400" dirty="0" smtClean="0"/>
              <a:t>roller</a:t>
            </a:r>
          </a:p>
          <a:p>
            <a:pPr>
              <a:buNone/>
            </a:pPr>
            <a:r>
              <a:rPr lang="fr-FR" sz="2400" dirty="0" smtClean="0"/>
              <a:t>Ils/ elles aiment </a:t>
            </a:r>
            <a:r>
              <a:rPr lang="fr-FR" sz="2400" b="1" dirty="0" smtClean="0">
                <a:solidFill>
                  <a:srgbClr val="C00000"/>
                </a:solidFill>
              </a:rPr>
              <a:t>la</a:t>
            </a:r>
            <a:r>
              <a:rPr lang="fr-FR" sz="2400" dirty="0" smtClean="0"/>
              <a:t> boxe</a:t>
            </a:r>
            <a:endParaRPr lang="el-GR" sz="2400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0" y="1928802"/>
            <a:ext cx="464347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Je fais </a:t>
            </a:r>
            <a:r>
              <a:rPr lang="fr-FR" sz="2400" b="1" dirty="0" smtClean="0">
                <a:solidFill>
                  <a:srgbClr val="C00000"/>
                </a:solidFill>
              </a:rPr>
              <a:t>du</a:t>
            </a:r>
            <a:r>
              <a:rPr lang="fr-FR" sz="2400" dirty="0" smtClean="0"/>
              <a:t> foot, le lundi!</a:t>
            </a:r>
          </a:p>
          <a:p>
            <a:pPr>
              <a:buNone/>
            </a:pPr>
            <a:r>
              <a:rPr lang="fr-FR" sz="2400" dirty="0" smtClean="0"/>
              <a:t>Tu fais </a:t>
            </a:r>
            <a:r>
              <a:rPr lang="fr-FR" sz="2400" b="1" dirty="0" smtClean="0">
                <a:solidFill>
                  <a:srgbClr val="C00000"/>
                </a:solidFill>
              </a:rPr>
              <a:t>de la </a:t>
            </a:r>
            <a:r>
              <a:rPr lang="fr-FR" sz="2400" dirty="0" smtClean="0"/>
              <a:t>natation, le mardi!</a:t>
            </a:r>
          </a:p>
          <a:p>
            <a:pPr>
              <a:buNone/>
            </a:pPr>
            <a:r>
              <a:rPr lang="fr-FR" sz="2400" dirty="0" smtClean="0"/>
              <a:t>Il/ elle fait </a:t>
            </a:r>
            <a:r>
              <a:rPr lang="fr-FR" sz="2400" b="1" dirty="0" smtClean="0">
                <a:solidFill>
                  <a:srgbClr val="C00000"/>
                </a:solidFill>
              </a:rPr>
              <a:t>de</a:t>
            </a:r>
            <a:r>
              <a:rPr lang="fr-FR" sz="2400" dirty="0" smtClean="0"/>
              <a:t> </a:t>
            </a:r>
            <a:r>
              <a:rPr lang="fr-FR" sz="2400" b="1" dirty="0" smtClean="0">
                <a:solidFill>
                  <a:srgbClr val="C00000"/>
                </a:solidFill>
              </a:rPr>
              <a:t>l’</a:t>
            </a:r>
            <a:r>
              <a:rPr lang="fr-FR" sz="2400" dirty="0" smtClean="0"/>
              <a:t>escalade!</a:t>
            </a:r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Nous faisons </a:t>
            </a:r>
            <a:r>
              <a:rPr lang="fr-FR" sz="2400" b="1" dirty="0" smtClean="0">
                <a:solidFill>
                  <a:srgbClr val="C00000"/>
                </a:solidFill>
              </a:rPr>
              <a:t>des</a:t>
            </a:r>
            <a:r>
              <a:rPr lang="fr-FR" sz="2400" dirty="0" smtClean="0"/>
              <a:t> sports.</a:t>
            </a:r>
          </a:p>
          <a:p>
            <a:pPr>
              <a:buNone/>
            </a:pPr>
            <a:r>
              <a:rPr lang="fr-FR" sz="2400" dirty="0" smtClean="0"/>
              <a:t>Vous faites </a:t>
            </a:r>
            <a:r>
              <a:rPr lang="fr-FR" sz="2400" b="1" dirty="0" smtClean="0">
                <a:solidFill>
                  <a:srgbClr val="C00000"/>
                </a:solidFill>
              </a:rPr>
              <a:t>du</a:t>
            </a:r>
            <a:r>
              <a:rPr lang="fr-FR" sz="2400" dirty="0" smtClean="0"/>
              <a:t> roller, le jeudi!</a:t>
            </a:r>
          </a:p>
          <a:p>
            <a:pPr>
              <a:buNone/>
            </a:pPr>
            <a:r>
              <a:rPr lang="fr-FR" sz="2400" dirty="0" smtClean="0"/>
              <a:t>Ils/ elles font </a:t>
            </a:r>
            <a:r>
              <a:rPr lang="fr-FR" sz="2400" b="1" dirty="0" smtClean="0">
                <a:solidFill>
                  <a:srgbClr val="C00000"/>
                </a:solidFill>
              </a:rPr>
              <a:t>de la </a:t>
            </a:r>
            <a:r>
              <a:rPr lang="fr-FR" sz="2400" dirty="0" smtClean="0"/>
              <a:t>boxe, le samedi!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</TotalTime>
  <Words>172</Words>
  <Application>Microsoft Office PowerPoint</Application>
  <PresentationFormat>Προβολή στην οθόνη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Δημοτικός</vt:lpstr>
      <vt:lpstr>Les loisirs</vt:lpstr>
      <vt:lpstr>À quoi l’image vous fait penser?/  Ποιες λέξεις περνάνε από το μυαλό σου βλέποντας την εικόνα;</vt:lpstr>
      <vt:lpstr>Les verbes: aimer et faire</vt:lpstr>
      <vt:lpstr>J’aime le sport et je fais du sport tous les jours!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Lena</dc:creator>
  <cp:lastModifiedBy>Lena</cp:lastModifiedBy>
  <cp:revision>14</cp:revision>
  <dcterms:created xsi:type="dcterms:W3CDTF">2024-03-06T18:24:58Z</dcterms:created>
  <dcterms:modified xsi:type="dcterms:W3CDTF">2024-03-12T15:15:53Z</dcterms:modified>
</cp:coreProperties>
</file>