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E8C-835D-48C0-8FFB-EBBD915671DE}" type="datetimeFigureOut">
              <a:rPr lang="el-GR" smtClean="0"/>
              <a:pPr/>
              <a:t>25/03/2024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EEB9872-D70D-4C1A-96FC-11F8157B6FC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E8C-835D-48C0-8FFB-EBBD915671DE}" type="datetimeFigureOut">
              <a:rPr lang="el-GR" smtClean="0"/>
              <a:pPr/>
              <a:t>25/03/2024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9872-D70D-4C1A-96FC-11F8157B6F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E8C-835D-48C0-8FFB-EBBD915671DE}" type="datetimeFigureOut">
              <a:rPr lang="el-GR" smtClean="0"/>
              <a:pPr/>
              <a:t>25/03/2024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9872-D70D-4C1A-96FC-11F8157B6F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E8C-835D-48C0-8FFB-EBBD915671DE}" type="datetimeFigureOut">
              <a:rPr lang="el-GR" smtClean="0"/>
              <a:pPr/>
              <a:t>25/03/2024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9872-D70D-4C1A-96FC-11F8157B6FC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E8C-835D-48C0-8FFB-EBBD915671DE}" type="datetimeFigureOut">
              <a:rPr lang="el-GR" smtClean="0"/>
              <a:pPr/>
              <a:t>25/03/2024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EB9872-D70D-4C1A-96FC-11F8157B6F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E8C-835D-48C0-8FFB-EBBD915671DE}" type="datetimeFigureOut">
              <a:rPr lang="el-GR" smtClean="0"/>
              <a:pPr/>
              <a:t>25/03/2024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9872-D70D-4C1A-96FC-11F8157B6FC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E8C-835D-48C0-8FFB-EBBD915671DE}" type="datetimeFigureOut">
              <a:rPr lang="el-GR" smtClean="0"/>
              <a:pPr/>
              <a:t>25/03/2024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9872-D70D-4C1A-96FC-11F8157B6FC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E8C-835D-48C0-8FFB-EBBD915671DE}" type="datetimeFigureOut">
              <a:rPr lang="el-GR" smtClean="0"/>
              <a:pPr/>
              <a:t>25/03/2024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9872-D70D-4C1A-96FC-11F8157B6F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E8C-835D-48C0-8FFB-EBBD915671DE}" type="datetimeFigureOut">
              <a:rPr lang="el-GR" smtClean="0"/>
              <a:pPr/>
              <a:t>25/03/2024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9872-D70D-4C1A-96FC-11F8157B6F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E8C-835D-48C0-8FFB-EBBD915671DE}" type="datetimeFigureOut">
              <a:rPr lang="el-GR" smtClean="0"/>
              <a:pPr/>
              <a:t>25/03/2024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9872-D70D-4C1A-96FC-11F8157B6FC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E8C-835D-48C0-8FFB-EBBD915671DE}" type="datetimeFigureOut">
              <a:rPr lang="el-GR" smtClean="0"/>
              <a:pPr/>
              <a:t>25/03/2024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EB9872-D70D-4C1A-96FC-11F8157B6FC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4B9E8C-835D-48C0-8FFB-EBBD915671DE}" type="datetimeFigureOut">
              <a:rPr lang="el-GR" smtClean="0"/>
              <a:pPr/>
              <a:t>25/03/2024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EEB9872-D70D-4C1A-96FC-11F8157B6FC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42976" y="6143644"/>
            <a:ext cx="6400800" cy="57150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E. </a:t>
            </a:r>
            <a:r>
              <a:rPr lang="fr-FR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Hartzavalou</a:t>
            </a:r>
            <a:r>
              <a:rPr lang="fr-F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, prof de FLE</a:t>
            </a:r>
            <a:endParaRPr lang="el-GR" sz="24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dirty="0" smtClean="0"/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«  Les loisirs de Luc et de Clara »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Lena\AppData\Local\Packages\Microsoft.Windows.Photos_8wekyb3d8bbwe\TempState\ShareServiceTempFolder\LOISIRS_PHOT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143248"/>
            <a:ext cx="4500594" cy="3026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500042"/>
            <a:ext cx="8715404" cy="868346"/>
          </a:xfrm>
        </p:spPr>
        <p:txBody>
          <a:bodyPr>
            <a:normAutofit fontScale="90000"/>
          </a:bodyPr>
          <a:lstStyle/>
          <a:p>
            <a:r>
              <a:rPr lang="fr-FR" sz="4800" dirty="0" smtClean="0"/>
              <a:t>    </a:t>
            </a:r>
            <a:r>
              <a:rPr lang="fr-FR" sz="5300" dirty="0" smtClean="0"/>
              <a:t>Les loisirs de </a:t>
            </a:r>
            <a:r>
              <a:rPr lang="fr-FR" sz="5300" b="1" dirty="0" smtClean="0">
                <a:solidFill>
                  <a:srgbClr val="002060"/>
                </a:solidFill>
              </a:rPr>
              <a:t>Luc</a:t>
            </a:r>
            <a:r>
              <a:rPr lang="fr-FR" sz="5300" dirty="0" smtClean="0"/>
              <a:t> et de </a:t>
            </a:r>
            <a:r>
              <a:rPr lang="fr-FR" sz="5300" b="1" dirty="0" smtClean="0">
                <a:solidFill>
                  <a:schemeClr val="accent2">
                    <a:lumMod val="75000"/>
                  </a:schemeClr>
                </a:solidFill>
              </a:rPr>
              <a:t>Clara</a:t>
            </a:r>
            <a:endParaRPr lang="el-GR" sz="5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sieste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2571744"/>
            <a:ext cx="3819448" cy="2286016"/>
          </a:xfrm>
        </p:spPr>
      </p:pic>
      <p:pic>
        <p:nvPicPr>
          <p:cNvPr id="5" name="4 - Εικόνα" descr="dupia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707340"/>
            <a:ext cx="2428892" cy="2650618"/>
          </a:xfrm>
          <a:prstGeom prst="rect">
            <a:avLst/>
          </a:prstGeom>
        </p:spPr>
      </p:pic>
      <p:pic>
        <p:nvPicPr>
          <p:cNvPr id="6" name="5 - Εικόνα" descr="duvel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214422"/>
            <a:ext cx="3333541" cy="2279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Clara :  -Moi, je fais du vélo tous les week-ends, du VTT ! 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Luc :     - Oui, c’est sympa !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Clara :  - Tu fais du sport, toi ? 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Luc :     - Non, je n’aime pas le sport !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Clara :  - Tu fais de la musique alors ? Moi, je fais du piano!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Luc :     - Ah non, je ne fais pas  de musique, c’est trop difficile !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Clara : - Tu fais du théâtre? 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Luc :     -Non, je n’ai pas de mémoire.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Clara : - Mais alors, qu’est-ce que tu fais comme loisirs ? 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Luc :     - Comme loisirs ? 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Clara :  - Oui, pendant ton temps libre ? Tu joues sur l’ordinateur?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Tu regardes la télé?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Luc :    - Non, je fais la sieste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a\Desktop\aimer_faire_loisirs_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</TotalTime>
  <Words>17</Words>
  <Application>Microsoft Office PowerPoint</Application>
  <PresentationFormat>Προβολή στην οθόνη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Δικαιοσύνη</vt:lpstr>
      <vt:lpstr> «  Les loisirs de Luc et de Clara »</vt:lpstr>
      <vt:lpstr>    Les loisirs de Luc et de Clara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loisirs de Luc et de Clara</dc:title>
  <dc:creator>Lena</dc:creator>
  <cp:lastModifiedBy>Lena</cp:lastModifiedBy>
  <cp:revision>7</cp:revision>
  <dcterms:created xsi:type="dcterms:W3CDTF">2024-03-23T16:28:34Z</dcterms:created>
  <dcterms:modified xsi:type="dcterms:W3CDTF">2024-03-25T06:55:50Z</dcterms:modified>
</cp:coreProperties>
</file>