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FB09-7FF2-46F8-9D77-128F111A7260}" type="datetimeFigureOut">
              <a:rPr lang="el-GR" smtClean="0"/>
              <a:pPr/>
              <a:t>22/02/2024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EFA1-F188-4832-8B3F-D57A34CD5FB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professions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E.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Hartzavalou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, prof de FLE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2547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Les professions</a:t>
            </a: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4" name="3 - Θέση περιεχομένου" descr="COIFFE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1494906" cy="1758713"/>
          </a:xfrm>
        </p:spPr>
      </p:pic>
      <p:pic>
        <p:nvPicPr>
          <p:cNvPr id="5" name="4 - Εικόνα" descr="chante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86190"/>
            <a:ext cx="1357322" cy="1643074"/>
          </a:xfrm>
          <a:prstGeom prst="rect">
            <a:avLst/>
          </a:prstGeom>
        </p:spPr>
      </p:pic>
      <p:pic>
        <p:nvPicPr>
          <p:cNvPr id="7" name="6 - Εικόνα" descr="CH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86190"/>
            <a:ext cx="1857388" cy="1643209"/>
          </a:xfrm>
          <a:prstGeom prst="rect">
            <a:avLst/>
          </a:prstGeom>
        </p:spPr>
      </p:pic>
      <p:pic>
        <p:nvPicPr>
          <p:cNvPr id="9" name="8 - Εικόνα" descr="pro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14422"/>
            <a:ext cx="2151134" cy="1934640"/>
          </a:xfrm>
          <a:prstGeom prst="rect">
            <a:avLst/>
          </a:prstGeom>
        </p:spPr>
      </p:pic>
      <p:pic>
        <p:nvPicPr>
          <p:cNvPr id="10" name="9 - Εικόνα" descr="médec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3500438"/>
            <a:ext cx="1562318" cy="2033872"/>
          </a:xfrm>
          <a:prstGeom prst="rect">
            <a:avLst/>
          </a:prstGeom>
        </p:spPr>
      </p:pic>
      <p:pic>
        <p:nvPicPr>
          <p:cNvPr id="11" name="10 - Εικόνα" descr="architec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214422"/>
            <a:ext cx="1548825" cy="1886298"/>
          </a:xfrm>
          <a:prstGeom prst="rect">
            <a:avLst/>
          </a:prstGeom>
        </p:spPr>
      </p:pic>
      <p:pic>
        <p:nvPicPr>
          <p:cNvPr id="12" name="11 - Εικόνα" descr="infirmiè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786190"/>
            <a:ext cx="1505012" cy="1933902"/>
          </a:xfrm>
          <a:prstGeom prst="rect">
            <a:avLst/>
          </a:prstGeom>
        </p:spPr>
      </p:pic>
      <p:pic>
        <p:nvPicPr>
          <p:cNvPr id="13" name="12 - Εικόνα" descr="secretai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702" y="1285860"/>
            <a:ext cx="1467140" cy="1712216"/>
          </a:xfrm>
          <a:prstGeom prst="rect">
            <a:avLst/>
          </a:prstGeom>
        </p:spPr>
      </p:pic>
      <p:pic>
        <p:nvPicPr>
          <p:cNvPr id="14" name="13 - Εικόνα" descr="JOURNALISTE_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174" y="1071546"/>
            <a:ext cx="1571636" cy="2156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Masculin et féminin des noms des professions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PROFESSIONS_TABLEA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311" y="1643546"/>
            <a:ext cx="6649378" cy="44392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</Words>
  <Application>Microsoft Office PowerPoint</Application>
  <PresentationFormat>Προβολή στην οθόνη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Les professions</vt:lpstr>
      <vt:lpstr>Les professions</vt:lpstr>
      <vt:lpstr>Masculin et féminin des noms des professions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Lena</cp:lastModifiedBy>
  <cp:revision>11</cp:revision>
  <dcterms:created xsi:type="dcterms:W3CDTF">2024-02-20T15:18:22Z</dcterms:created>
  <dcterms:modified xsi:type="dcterms:W3CDTF">2024-02-22T07:18:58Z</dcterms:modified>
</cp:coreProperties>
</file>