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58B5-AFEB-40A4-B89E-CC23B50445B8}" type="datetimeFigureOut">
              <a:rPr lang="el-GR" smtClean="0"/>
              <a:pPr/>
              <a:t>17/04/2021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E92E-A17B-4C85-A615-CA9499E447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Les loisirs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E. </a:t>
            </a:r>
            <a:r>
              <a:rPr lang="en-US" b="1" dirty="0" err="1" smtClean="0">
                <a:solidFill>
                  <a:schemeClr val="tx2"/>
                </a:solidFill>
              </a:rPr>
              <a:t>Hartzavalou</a:t>
            </a:r>
            <a:r>
              <a:rPr lang="en-US" b="1" dirty="0" smtClean="0">
                <a:solidFill>
                  <a:schemeClr val="tx2"/>
                </a:solidFill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</a:rPr>
              <a:t>prof</a:t>
            </a:r>
            <a:r>
              <a:rPr lang="en-US" b="1" dirty="0" smtClean="0">
                <a:solidFill>
                  <a:schemeClr val="tx2"/>
                </a:solidFill>
              </a:rPr>
              <a:t> de </a:t>
            </a:r>
            <a:r>
              <a:rPr lang="en-US" b="1" dirty="0" err="1" smtClean="0">
                <a:solidFill>
                  <a:schemeClr val="tx2"/>
                </a:solidFill>
              </a:rPr>
              <a:t>fle</a:t>
            </a:r>
            <a:endParaRPr lang="el-G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Les loisirs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3 - Θέση περιεχομένου" descr="LOISIRS1_IMAG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357298"/>
            <a:ext cx="7358114" cy="42862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verbe faire</a:t>
            </a:r>
            <a:r>
              <a:rPr lang="el-GR" b="1" dirty="0" smtClean="0"/>
              <a:t>= κάνω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Je fais </a:t>
            </a:r>
            <a:r>
              <a:rPr lang="fr-FR" b="1" u="sng" dirty="0" smtClean="0"/>
              <a:t>du</a:t>
            </a:r>
            <a:r>
              <a:rPr lang="fr-FR" dirty="0" smtClean="0"/>
              <a:t> foot</a:t>
            </a:r>
          </a:p>
          <a:p>
            <a:r>
              <a:rPr lang="fr-FR" dirty="0" smtClean="0"/>
              <a:t>Tu fais </a:t>
            </a:r>
            <a:r>
              <a:rPr lang="fr-FR" b="1" u="sng" dirty="0" smtClean="0"/>
              <a:t>de la </a:t>
            </a:r>
            <a:r>
              <a:rPr lang="fr-FR" dirty="0" smtClean="0"/>
              <a:t>voile</a:t>
            </a:r>
          </a:p>
          <a:p>
            <a:r>
              <a:rPr lang="fr-FR" dirty="0" smtClean="0"/>
              <a:t>Il fait </a:t>
            </a:r>
            <a:r>
              <a:rPr lang="fr-FR" b="1" u="sng" dirty="0" smtClean="0"/>
              <a:t>de l’ </a:t>
            </a:r>
            <a:r>
              <a:rPr lang="fr-FR" dirty="0" smtClean="0"/>
              <a:t>escrime </a:t>
            </a:r>
          </a:p>
          <a:p>
            <a:r>
              <a:rPr lang="fr-FR" dirty="0" smtClean="0"/>
              <a:t>Elle fait </a:t>
            </a:r>
            <a:r>
              <a:rPr lang="fr-FR" b="1" u="sng" dirty="0" smtClean="0"/>
              <a:t>des </a:t>
            </a:r>
            <a:r>
              <a:rPr lang="fr-FR" dirty="0" smtClean="0"/>
              <a:t>sports</a:t>
            </a:r>
          </a:p>
          <a:p>
            <a:r>
              <a:rPr lang="fr-FR" dirty="0" smtClean="0"/>
              <a:t>Nous faisons </a:t>
            </a:r>
            <a:r>
              <a:rPr lang="fr-FR" b="1" u="sng" dirty="0" smtClean="0"/>
              <a:t>du</a:t>
            </a:r>
            <a:r>
              <a:rPr lang="fr-FR" dirty="0" smtClean="0"/>
              <a:t> piano</a:t>
            </a:r>
          </a:p>
          <a:p>
            <a:r>
              <a:rPr lang="fr-FR" dirty="0" smtClean="0"/>
              <a:t>Vous faites </a:t>
            </a:r>
            <a:r>
              <a:rPr lang="fr-FR" b="1" u="sng" dirty="0" smtClean="0"/>
              <a:t>de la </a:t>
            </a:r>
            <a:r>
              <a:rPr lang="fr-FR" dirty="0" smtClean="0"/>
              <a:t>batterie</a:t>
            </a:r>
          </a:p>
          <a:p>
            <a:r>
              <a:rPr lang="fr-FR" dirty="0" smtClean="0"/>
              <a:t>Ils font </a:t>
            </a:r>
            <a:r>
              <a:rPr lang="fr-FR" b="1" u="sng" dirty="0" smtClean="0"/>
              <a:t>de l’ </a:t>
            </a:r>
            <a:r>
              <a:rPr lang="fr-FR" dirty="0" smtClean="0"/>
              <a:t>harmonica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Le verbe jouer= </a:t>
            </a:r>
            <a:r>
              <a:rPr lang="el-GR" sz="2400" b="1" dirty="0" smtClean="0"/>
              <a:t>παίζω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Jouer</a:t>
            </a:r>
            <a:r>
              <a:rPr lang="en-US" b="1" dirty="0" smtClean="0">
                <a:solidFill>
                  <a:srgbClr val="C00000"/>
                </a:solidFill>
              </a:rPr>
              <a:t> à + sport</a:t>
            </a:r>
          </a:p>
          <a:p>
            <a:r>
              <a:rPr lang="en-US" dirty="0" smtClean="0"/>
              <a:t>Je joue (</a:t>
            </a:r>
            <a:r>
              <a:rPr lang="fr-FR" dirty="0" smtClean="0"/>
              <a:t>à+le =)</a:t>
            </a:r>
            <a:r>
              <a:rPr lang="fr-FR" b="1" dirty="0" smtClean="0"/>
              <a:t> au </a:t>
            </a:r>
            <a:r>
              <a:rPr lang="fr-FR" dirty="0" smtClean="0"/>
              <a:t>foot</a:t>
            </a:r>
          </a:p>
          <a:p>
            <a:r>
              <a:rPr lang="fr-FR" dirty="0" smtClean="0"/>
              <a:t>Tu joues </a:t>
            </a:r>
            <a:r>
              <a:rPr lang="fr-FR" b="1" dirty="0" smtClean="0"/>
              <a:t>à la </a:t>
            </a:r>
            <a:r>
              <a:rPr lang="fr-FR" dirty="0" smtClean="0"/>
              <a:t>corde</a:t>
            </a:r>
          </a:p>
          <a:p>
            <a:r>
              <a:rPr lang="fr-FR" dirty="0" smtClean="0"/>
              <a:t>Il joue (à+les=) </a:t>
            </a:r>
            <a:r>
              <a:rPr lang="fr-FR" b="1" dirty="0" smtClean="0"/>
              <a:t>aux</a:t>
            </a:r>
            <a:r>
              <a:rPr lang="fr-FR" dirty="0" smtClean="0"/>
              <a:t> jeux vidéo</a:t>
            </a:r>
          </a:p>
          <a:p>
            <a:pPr>
              <a:buNone/>
            </a:pPr>
            <a:r>
              <a:rPr lang="fr-FR" b="1" dirty="0" smtClean="0">
                <a:solidFill>
                  <a:srgbClr val="C00000"/>
                </a:solidFill>
              </a:rPr>
              <a:t>Jouer de + musique</a:t>
            </a:r>
          </a:p>
          <a:p>
            <a:r>
              <a:rPr lang="fr-FR" dirty="0" smtClean="0"/>
              <a:t>Je joue (de+le=) du piano</a:t>
            </a:r>
          </a:p>
          <a:p>
            <a:r>
              <a:rPr lang="fr-FR" dirty="0" smtClean="0"/>
              <a:t>Tu joues de la guitare</a:t>
            </a:r>
          </a:p>
          <a:p>
            <a:r>
              <a:rPr lang="fr-FR" dirty="0" smtClean="0"/>
              <a:t>Il joue de l’accordéon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6" name="3 - Θέση περιεχομένου" descr="JOU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85728"/>
            <a:ext cx="5744377" cy="7621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99</Words>
  <Application>Microsoft Office PowerPoint</Application>
  <PresentationFormat>Προβολή στην οθόνη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Les loisirs</vt:lpstr>
      <vt:lpstr>Les loisirs</vt:lpstr>
      <vt:lpstr>Le verbe faire= κάνω</vt:lpstr>
      <vt:lpstr>Le verbe jouer= παίζω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loisirs</dc:title>
  <dc:creator>Lena</dc:creator>
  <cp:lastModifiedBy>Lena</cp:lastModifiedBy>
  <cp:revision>3</cp:revision>
  <dcterms:created xsi:type="dcterms:W3CDTF">2021-04-17T12:53:04Z</dcterms:created>
  <dcterms:modified xsi:type="dcterms:W3CDTF">2021-04-17T13:13:11Z</dcterms:modified>
</cp:coreProperties>
</file>