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C5D0-8284-4DC0-B5FF-1D7EEC17C3B4}" type="datetimeFigureOut">
              <a:rPr lang="el-GR" smtClean="0"/>
              <a:t>16/01/2021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E90C-CC8A-49F5-BCBB-04CC1FBA35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C5D0-8284-4DC0-B5FF-1D7EEC17C3B4}" type="datetimeFigureOut">
              <a:rPr lang="el-GR" smtClean="0"/>
              <a:t>16/01/2021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E90C-CC8A-49F5-BCBB-04CC1FBA35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C5D0-8284-4DC0-B5FF-1D7EEC17C3B4}" type="datetimeFigureOut">
              <a:rPr lang="el-GR" smtClean="0"/>
              <a:t>16/01/2021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E90C-CC8A-49F5-BCBB-04CC1FBA35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C5D0-8284-4DC0-B5FF-1D7EEC17C3B4}" type="datetimeFigureOut">
              <a:rPr lang="el-GR" smtClean="0"/>
              <a:t>16/01/2021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E90C-CC8A-49F5-BCBB-04CC1FBA35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C5D0-8284-4DC0-B5FF-1D7EEC17C3B4}" type="datetimeFigureOut">
              <a:rPr lang="el-GR" smtClean="0"/>
              <a:t>16/01/2021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E90C-CC8A-49F5-BCBB-04CC1FBA35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C5D0-8284-4DC0-B5FF-1D7EEC17C3B4}" type="datetimeFigureOut">
              <a:rPr lang="el-GR" smtClean="0"/>
              <a:t>16/01/2021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E90C-CC8A-49F5-BCBB-04CC1FBA35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C5D0-8284-4DC0-B5FF-1D7EEC17C3B4}" type="datetimeFigureOut">
              <a:rPr lang="el-GR" smtClean="0"/>
              <a:t>16/01/2021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E90C-CC8A-49F5-BCBB-04CC1FBA35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C5D0-8284-4DC0-B5FF-1D7EEC17C3B4}" type="datetimeFigureOut">
              <a:rPr lang="el-GR" smtClean="0"/>
              <a:t>16/01/2021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E90C-CC8A-49F5-BCBB-04CC1FBA35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C5D0-8284-4DC0-B5FF-1D7EEC17C3B4}" type="datetimeFigureOut">
              <a:rPr lang="el-GR" smtClean="0"/>
              <a:t>16/01/2021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E90C-CC8A-49F5-BCBB-04CC1FBA35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C5D0-8284-4DC0-B5FF-1D7EEC17C3B4}" type="datetimeFigureOut">
              <a:rPr lang="el-GR" smtClean="0"/>
              <a:t>16/01/2021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E90C-CC8A-49F5-BCBB-04CC1FBA35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C5D0-8284-4DC0-B5FF-1D7EEC17C3B4}" type="datetimeFigureOut">
              <a:rPr lang="el-GR" smtClean="0"/>
              <a:t>16/01/2021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E90C-CC8A-49F5-BCBB-04CC1FBA35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BC5D0-8284-4DC0-B5FF-1D7EEC17C3B4}" type="datetimeFigureOut">
              <a:rPr lang="el-GR" smtClean="0"/>
              <a:t>16/01/2021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2E90C-CC8A-49F5-BCBB-04CC1FBA358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chemeClr val="tx2"/>
                </a:solidFill>
              </a:rPr>
              <a:t>Les adjectifs possessifs</a:t>
            </a:r>
            <a:endParaRPr lang="el-GR" sz="3600" b="1" dirty="0">
              <a:solidFill>
                <a:schemeClr val="tx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lnSpcReduction="10000"/>
          </a:bodyPr>
          <a:lstStyle/>
          <a:p>
            <a:endParaRPr lang="fr-FR" sz="1400" i="1" dirty="0" smtClean="0">
              <a:solidFill>
                <a:schemeClr val="tx2"/>
              </a:solidFill>
            </a:endParaRPr>
          </a:p>
          <a:p>
            <a:endParaRPr lang="fr-FR" sz="1400" i="1" dirty="0">
              <a:solidFill>
                <a:schemeClr val="tx2"/>
              </a:solidFill>
            </a:endParaRPr>
          </a:p>
          <a:p>
            <a:endParaRPr lang="fr-FR" sz="1400" i="1" dirty="0" smtClean="0">
              <a:solidFill>
                <a:schemeClr val="tx2"/>
              </a:solidFill>
            </a:endParaRPr>
          </a:p>
          <a:p>
            <a:endParaRPr lang="fr-FR" sz="1400" i="1" dirty="0">
              <a:solidFill>
                <a:schemeClr val="tx2"/>
              </a:solidFill>
            </a:endParaRPr>
          </a:p>
          <a:p>
            <a:endParaRPr lang="fr-FR" sz="1400" i="1" dirty="0" smtClean="0">
              <a:solidFill>
                <a:schemeClr val="tx2"/>
              </a:solidFill>
            </a:endParaRPr>
          </a:p>
          <a:p>
            <a:endParaRPr lang="fr-FR" sz="1400" i="1" dirty="0">
              <a:solidFill>
                <a:schemeClr val="tx2"/>
              </a:solidFill>
            </a:endParaRPr>
          </a:p>
          <a:p>
            <a:endParaRPr lang="fr-FR" sz="1400" i="1" dirty="0" smtClean="0">
              <a:solidFill>
                <a:schemeClr val="tx2"/>
              </a:solidFill>
            </a:endParaRPr>
          </a:p>
          <a:p>
            <a:endParaRPr lang="fr-FR" sz="1400" i="1" dirty="0">
              <a:solidFill>
                <a:schemeClr val="tx2"/>
              </a:solidFill>
            </a:endParaRPr>
          </a:p>
          <a:p>
            <a:endParaRPr lang="fr-FR" sz="1400" i="1" dirty="0" smtClean="0">
              <a:solidFill>
                <a:schemeClr val="tx2"/>
              </a:solidFill>
            </a:endParaRPr>
          </a:p>
          <a:p>
            <a:endParaRPr lang="fr-FR" sz="1400" i="1" dirty="0">
              <a:solidFill>
                <a:schemeClr val="tx2"/>
              </a:solidFill>
            </a:endParaRPr>
          </a:p>
          <a:p>
            <a:endParaRPr lang="fr-FR" sz="1400" i="1" dirty="0" smtClean="0">
              <a:solidFill>
                <a:schemeClr val="tx2"/>
              </a:solidFill>
            </a:endParaRPr>
          </a:p>
          <a:p>
            <a:endParaRPr lang="fr-FR" sz="1400" i="1" dirty="0">
              <a:solidFill>
                <a:schemeClr val="tx2"/>
              </a:solidFill>
            </a:endParaRPr>
          </a:p>
          <a:p>
            <a:endParaRPr lang="fr-FR" sz="1400" i="1" dirty="0" smtClean="0">
              <a:solidFill>
                <a:schemeClr val="tx2"/>
              </a:solidFill>
            </a:endParaRPr>
          </a:p>
          <a:p>
            <a:endParaRPr lang="fr-FR" sz="1400" i="1" dirty="0">
              <a:solidFill>
                <a:schemeClr val="tx2"/>
              </a:solidFill>
            </a:endParaRPr>
          </a:p>
          <a:p>
            <a:endParaRPr lang="fr-FR" sz="1400" i="1" dirty="0" smtClean="0">
              <a:solidFill>
                <a:schemeClr val="tx2"/>
              </a:solidFill>
            </a:endParaRPr>
          </a:p>
          <a:p>
            <a:endParaRPr lang="fr-FR" sz="1400" i="1" dirty="0">
              <a:solidFill>
                <a:schemeClr val="tx2"/>
              </a:solidFill>
            </a:endParaRPr>
          </a:p>
          <a:p>
            <a:pPr>
              <a:buNone/>
            </a:pPr>
            <a:endParaRPr lang="fr-FR" sz="1600" i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fr-FR" sz="1600" i="1" dirty="0" smtClean="0">
                <a:solidFill>
                  <a:schemeClr val="tx2"/>
                </a:solidFill>
              </a:rPr>
              <a:t>*Si le nom commence par h muet ou par voyelle on met toujours MON, TON, SON, même s’il s’agit d’un nom féminin. Exemples : Mon / Ton / Son amie Marie.</a:t>
            </a:r>
            <a:r>
              <a:rPr lang="fr-FR" sz="1600" dirty="0" smtClean="0">
                <a:solidFill>
                  <a:schemeClr val="tx2"/>
                </a:solidFill>
              </a:rPr>
              <a:t>   </a:t>
            </a:r>
            <a:r>
              <a:rPr lang="fr-FR" sz="1600" i="1" dirty="0" smtClean="0">
                <a:solidFill>
                  <a:schemeClr val="tx2"/>
                </a:solidFill>
              </a:rPr>
              <a:t>Mon / Ton / Son école (une école)</a:t>
            </a:r>
            <a:endParaRPr lang="fr-FR" sz="1600" dirty="0" smtClean="0">
              <a:solidFill>
                <a:schemeClr val="tx2"/>
              </a:solidFill>
            </a:endParaRPr>
          </a:p>
          <a:p>
            <a:endParaRPr lang="el-GR" dirty="0"/>
          </a:p>
        </p:txBody>
      </p:sp>
      <p:pic>
        <p:nvPicPr>
          <p:cNvPr id="4" name="3 - Εικόνα" descr="possessifs_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928670"/>
            <a:ext cx="6286544" cy="46552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2844" y="2428868"/>
            <a:ext cx="2500298" cy="1143000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chemeClr val="tx2"/>
                </a:solidFill>
              </a:rPr>
              <a:t>Les adjectifs possessifs</a:t>
            </a:r>
            <a:endParaRPr lang="el-GR" sz="3200" b="1" dirty="0">
              <a:solidFill>
                <a:schemeClr val="tx2"/>
              </a:solidFill>
            </a:endParaRPr>
          </a:p>
        </p:txBody>
      </p:sp>
      <p:pic>
        <p:nvPicPr>
          <p:cNvPr id="4" name="3 - Θέση περιεχομένου" descr="possessifs_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612" y="0"/>
            <a:ext cx="4714908" cy="6621114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26</Words>
  <Application>Microsoft Office PowerPoint</Application>
  <PresentationFormat>Προβολή στην οθόνη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Les adjectifs possessifs</vt:lpstr>
      <vt:lpstr>Les adjectifs possessifs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adjectifs possessifs</dc:title>
  <dc:creator>Lena</dc:creator>
  <cp:lastModifiedBy>Lena</cp:lastModifiedBy>
  <cp:revision>4</cp:revision>
  <dcterms:created xsi:type="dcterms:W3CDTF">2021-01-16T17:51:48Z</dcterms:created>
  <dcterms:modified xsi:type="dcterms:W3CDTF">2021-01-16T18:28:05Z</dcterms:modified>
</cp:coreProperties>
</file>