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0" r:id="rId4"/>
    <p:sldId id="261" r:id="rId5"/>
    <p:sldId id="262" r:id="rId6"/>
    <p:sldId id="257" r:id="rId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BCFE-D5A8-433C-914C-B6E7F2578C37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4626A-A06B-427A-B293-DDA6ACE14F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56A2A-B71D-4AAD-B0CC-94C275BA257D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1F457-1F13-47EB-8886-B8669C701BF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B7D5B-352F-4DF1-AC69-89824D9B3CC0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BC9C-F804-46FB-B9B3-2D379D24C91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1B0FC-0683-49DE-A186-7180858A2CDB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7970D-EDF5-4ED9-B38D-031B62D4CBD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0D264-5A76-4214-A733-C651CB56E0F3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C92B7-C129-432B-8AD0-92B1835A35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4F75E-E6CC-439D-898F-D391DD9C3460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8CDD6-DC94-4F12-A745-A5DE0BE579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E155-5F69-482E-80AB-492C2404A45A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C8825-1439-427D-A058-F19EA4E3E9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B3305-4AFE-4DA7-9E2E-FD144E024788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10B01-BAE6-4F12-95B1-98377BD15E4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4DCDE-DE1F-4E2D-99AC-EB2BDF141395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D6D41-BFB8-4362-BC1F-92D14C9D8A3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40A5E-F02D-4B2F-B1E4-310235A34E24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700A2-5EE3-4984-AC7A-A3DA5DBD58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C11E7-971C-4C99-AD22-583CDBB868CD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E3D3C-16FE-4855-921A-37AECB24DF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2CFC77-A0F1-404E-B6E1-300EC1A51716}" type="datetimeFigureOut">
              <a:rPr lang="el-GR"/>
              <a:pPr>
                <a:defRPr/>
              </a:pPr>
              <a:t>17/09/2019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1F7C52-7AE0-4ACE-9DDF-80A94592BF1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Les verbes</a:t>
            </a:r>
            <a:endParaRPr lang="el-GR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4800" smtClean="0">
                <a:latin typeface="Times New Roman" pitchFamily="18" charset="0"/>
                <a:cs typeface="Times New Roman" pitchFamily="18" charset="0"/>
              </a:rPr>
              <a:t>’appeler</a:t>
            </a:r>
          </a:p>
          <a:p>
            <a:pPr>
              <a:buFont typeface="Arial" charset="0"/>
              <a:buNone/>
            </a:pPr>
            <a:r>
              <a:rPr lang="fr-FR" sz="4800" smtClean="0">
                <a:latin typeface="Times New Roman" pitchFamily="18" charset="0"/>
                <a:cs typeface="Times New Roman" pitchFamily="18" charset="0"/>
              </a:rPr>
              <a:t>          Être</a:t>
            </a:r>
          </a:p>
          <a:p>
            <a:pPr>
              <a:buFont typeface="Arial" charset="0"/>
              <a:buNone/>
            </a:pPr>
            <a:r>
              <a:rPr lang="fr-FR" sz="4800" smtClean="0">
                <a:latin typeface="Times New Roman" pitchFamily="18" charset="0"/>
                <a:cs typeface="Times New Roman" pitchFamily="18" charset="0"/>
              </a:rPr>
              <a:t>                 Avoir</a:t>
            </a:r>
          </a:p>
          <a:p>
            <a:pPr>
              <a:buFont typeface="Arial" charset="0"/>
              <a:buNone/>
            </a:pPr>
            <a:r>
              <a:rPr lang="fr-FR" sz="4800" smtClean="0">
                <a:latin typeface="Times New Roman" pitchFamily="18" charset="0"/>
                <a:cs typeface="Times New Roman" pitchFamily="18" charset="0"/>
              </a:rPr>
              <a:t>                         parler</a:t>
            </a:r>
            <a:endParaRPr lang="el-GR" sz="4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eaLnBrk="1" hangingPunct="1">
              <a:defRPr/>
            </a:pPr>
            <a:r>
              <a:rPr lang="fr-FR" dirty="0" smtClean="0"/>
              <a:t>S’appeler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tx2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Je m’appell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Hélène</a:t>
            </a:r>
          </a:p>
          <a:p>
            <a:pPr eaLnBrk="1" hangingPunct="1"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Tu t’appell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comment?</a:t>
            </a:r>
          </a:p>
          <a:p>
            <a:pPr eaLnBrk="1" hangingPunct="1"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Il/elle s’appell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Pierre/ Céline?</a:t>
            </a:r>
          </a:p>
          <a:p>
            <a:pPr eaLnBrk="1" hangingPunct="1">
              <a:defRPr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Nous nous appel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Marie et Jean</a:t>
            </a:r>
          </a:p>
          <a:p>
            <a:pPr eaLnBrk="1" hangingPunct="1"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Vous vous appel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ez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comment?</a:t>
            </a:r>
          </a:p>
          <a:p>
            <a:pPr eaLnBrk="1" hangingPunct="1"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Ils/elles s’appell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Pauline et Xavier!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- Τίτλος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Être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Je suis grec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Tu es grec?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Il/elle est à Paris?</a:t>
            </a:r>
          </a:p>
          <a:p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Nous sommes au collège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Vous êtes grecs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Ils/elles sont à Ioannina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Avoir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J’ai 12 ans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Tu as quel âge?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Il/elle a 12 ans aussi</a:t>
            </a:r>
          </a:p>
          <a:p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Nous avons un stylo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Vous avez quel âge?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Ils/elles ont un livre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Parler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Je parl</a:t>
            </a: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français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Tu parl</a:t>
            </a: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grec?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Il/elle parl</a:t>
            </a: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anglais</a:t>
            </a:r>
          </a:p>
          <a:p>
            <a:endParaRPr lang="fr-FR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Nous parl</a:t>
            </a: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ons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italien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Vous parl</a:t>
            </a: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ez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français</a:t>
            </a:r>
          </a:p>
          <a:p>
            <a:r>
              <a:rPr lang="fr-FR" smtClean="0">
                <a:latin typeface="Times New Roman" pitchFamily="18" charset="0"/>
                <a:cs typeface="Times New Roman" pitchFamily="18" charset="0"/>
              </a:rPr>
              <a:t>Ils/elles parl</a:t>
            </a:r>
            <a:r>
              <a:rPr lang="fr-FR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</a:t>
            </a:r>
            <a:r>
              <a:rPr lang="fr-FR" smtClean="0">
                <a:latin typeface="Times New Roman" pitchFamily="18" charset="0"/>
                <a:cs typeface="Times New Roman" pitchFamily="18" charset="0"/>
              </a:rPr>
              <a:t> allemand</a:t>
            </a:r>
            <a:endParaRPr lang="el-GR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ublic.public-PC\Desktop\ADO 1_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620713"/>
            <a:ext cx="8424862" cy="5688012"/>
          </a:xfr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112</Words>
  <Application>Microsoft Office PowerPoint</Application>
  <PresentationFormat>Προβολή στην οθόνη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Les verbes</vt:lpstr>
      <vt:lpstr>S’appeler</vt:lpstr>
      <vt:lpstr>Être</vt:lpstr>
      <vt:lpstr>Avoir</vt:lpstr>
      <vt:lpstr>Parler</vt:lpstr>
      <vt:lpstr>Διαφάνεια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public</dc:creator>
  <cp:lastModifiedBy>Lena</cp:lastModifiedBy>
  <cp:revision>9</cp:revision>
  <dcterms:created xsi:type="dcterms:W3CDTF">2014-09-17T19:49:57Z</dcterms:created>
  <dcterms:modified xsi:type="dcterms:W3CDTF">2019-09-17T04:43:52Z</dcterms:modified>
</cp:coreProperties>
</file>