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9" r:id="rId3"/>
    <p:sldId id="260" r:id="rId4"/>
    <p:sldId id="261" r:id="rId5"/>
    <p:sldId id="262" r:id="rId6"/>
    <p:sldId id="257" r:id="rId7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CEBCFE-D5A8-433C-914C-B6E7F2578C37}" type="datetimeFigureOut">
              <a:rPr lang="el-GR"/>
              <a:pPr>
                <a:defRPr/>
              </a:pPr>
              <a:t>17/09/2019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14626A-A06B-427A-B293-DDA6ACE14F9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56A2A-B71D-4AAD-B0CC-94C275BA257D}" type="datetimeFigureOut">
              <a:rPr lang="el-GR"/>
              <a:pPr>
                <a:defRPr/>
              </a:pPr>
              <a:t>17/09/2019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51F457-1F13-47EB-8886-B8669C701BF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DB7D5B-352F-4DF1-AC69-89824D9B3CC0}" type="datetimeFigureOut">
              <a:rPr lang="el-GR"/>
              <a:pPr>
                <a:defRPr/>
              </a:pPr>
              <a:t>17/09/2019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F6BC9C-F804-46FB-B9B3-2D379D24C91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B1B0FC-0683-49DE-A186-7180858A2CDB}" type="datetimeFigureOut">
              <a:rPr lang="el-GR"/>
              <a:pPr>
                <a:defRPr/>
              </a:pPr>
              <a:t>17/09/2019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C7970D-EDF5-4ED9-B38D-031B62D4CBD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E0D264-5A76-4214-A733-C651CB56E0F3}" type="datetimeFigureOut">
              <a:rPr lang="el-GR"/>
              <a:pPr>
                <a:defRPr/>
              </a:pPr>
              <a:t>17/09/2019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C92B7-C129-432B-8AD0-92B1835A35A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4F75E-E6CC-439D-898F-D391DD9C3460}" type="datetimeFigureOut">
              <a:rPr lang="el-GR"/>
              <a:pPr>
                <a:defRPr/>
              </a:pPr>
              <a:t>17/09/2019</a:t>
            </a:fld>
            <a:endParaRPr lang="el-GR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28CDD6-DC94-4F12-A745-A5DE0BE5799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DEE155-5F69-482E-80AB-492C2404A45A}" type="datetimeFigureOut">
              <a:rPr lang="el-GR"/>
              <a:pPr>
                <a:defRPr/>
              </a:pPr>
              <a:t>17/09/2019</a:t>
            </a:fld>
            <a:endParaRPr lang="el-GR"/>
          </a:p>
        </p:txBody>
      </p:sp>
      <p:sp>
        <p:nvSpPr>
          <p:cNvPr id="8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7C8825-1439-427D-A058-F19EA4E3E9C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BB3305-4AFE-4DA7-9E2E-FD144E024788}" type="datetimeFigureOut">
              <a:rPr lang="el-GR"/>
              <a:pPr>
                <a:defRPr/>
              </a:pPr>
              <a:t>17/09/2019</a:t>
            </a:fld>
            <a:endParaRPr lang="el-GR"/>
          </a:p>
        </p:txBody>
      </p:sp>
      <p:sp>
        <p:nvSpPr>
          <p:cNvPr id="4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10B01-BAE6-4F12-95B1-98377BD15E4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4DCDE-DE1F-4E2D-99AC-EB2BDF141395}" type="datetimeFigureOut">
              <a:rPr lang="el-GR"/>
              <a:pPr>
                <a:defRPr/>
              </a:pPr>
              <a:t>17/09/2019</a:t>
            </a:fld>
            <a:endParaRPr lang="el-GR"/>
          </a:p>
        </p:txBody>
      </p:sp>
      <p:sp>
        <p:nvSpPr>
          <p:cNvPr id="3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DD6D41-BFB8-4362-BC1F-92D14C9D8A3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640A5E-F02D-4B2F-B1E4-310235A34E24}" type="datetimeFigureOut">
              <a:rPr lang="el-GR"/>
              <a:pPr>
                <a:defRPr/>
              </a:pPr>
              <a:t>17/09/2019</a:t>
            </a:fld>
            <a:endParaRPr lang="el-GR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B700A2-5EE3-4984-AC7A-A3DA5DBD580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smtClean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5C11E7-971C-4C99-AD22-583CDBB868CD}" type="datetimeFigureOut">
              <a:rPr lang="el-GR"/>
              <a:pPr>
                <a:defRPr/>
              </a:pPr>
              <a:t>17/09/2019</a:t>
            </a:fld>
            <a:endParaRPr lang="el-GR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FE3D3C-16FE-4855-921A-37AECB24DF8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- Θέση τίτλου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του τίτλου</a:t>
            </a:r>
          </a:p>
        </p:txBody>
      </p:sp>
      <p:sp>
        <p:nvSpPr>
          <p:cNvPr id="1027" name="2 - Θέση κειμένου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72CFC77-A0F1-404E-B6E1-300EC1A51716}" type="datetimeFigureOut">
              <a:rPr lang="el-GR"/>
              <a:pPr>
                <a:defRPr/>
              </a:pPr>
              <a:t>17/09/2019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31F7C52-7AE0-4ACE-9DDF-80A94592BF1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>
                <a:latin typeface="Times New Roman" pitchFamily="18" charset="0"/>
                <a:cs typeface="Times New Roman" pitchFamily="18" charset="0"/>
              </a:rPr>
              <a:t>Les verbes</a:t>
            </a:r>
            <a:endParaRPr lang="el-GR" b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1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US" sz="480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fr-FR" sz="4800" smtClean="0">
                <a:latin typeface="Times New Roman" pitchFamily="18" charset="0"/>
                <a:cs typeface="Times New Roman" pitchFamily="18" charset="0"/>
              </a:rPr>
              <a:t>’appeler</a:t>
            </a:r>
          </a:p>
          <a:p>
            <a:pPr>
              <a:buFont typeface="Arial" charset="0"/>
              <a:buNone/>
            </a:pPr>
            <a:r>
              <a:rPr lang="fr-FR" sz="4800" smtClean="0">
                <a:latin typeface="Times New Roman" pitchFamily="18" charset="0"/>
                <a:cs typeface="Times New Roman" pitchFamily="18" charset="0"/>
              </a:rPr>
              <a:t>          Être</a:t>
            </a:r>
          </a:p>
          <a:p>
            <a:pPr>
              <a:buFont typeface="Arial" charset="0"/>
              <a:buNone/>
            </a:pPr>
            <a:r>
              <a:rPr lang="fr-FR" sz="4800" smtClean="0">
                <a:latin typeface="Times New Roman" pitchFamily="18" charset="0"/>
                <a:cs typeface="Times New Roman" pitchFamily="18" charset="0"/>
              </a:rPr>
              <a:t>                 Avoir</a:t>
            </a:r>
          </a:p>
          <a:p>
            <a:pPr>
              <a:buFont typeface="Arial" charset="0"/>
              <a:buNone/>
            </a:pPr>
            <a:r>
              <a:rPr lang="fr-FR" sz="4800" smtClean="0">
                <a:latin typeface="Times New Roman" pitchFamily="18" charset="0"/>
                <a:cs typeface="Times New Roman" pitchFamily="18" charset="0"/>
              </a:rPr>
              <a:t>                         parler</a:t>
            </a:r>
            <a:endParaRPr lang="el-GR" sz="480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tx2">
                  <a:lumMod val="40000"/>
                  <a:lumOff val="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/>
          <a:lstStyle/>
          <a:p>
            <a:pPr eaLnBrk="1" hangingPunct="1">
              <a:defRPr/>
            </a:pPr>
            <a:r>
              <a:rPr lang="fr-FR" dirty="0" smtClean="0"/>
              <a:t>S’appeler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gradFill>
            <a:gsLst>
              <a:gs pos="0">
                <a:schemeClr val="tx2">
                  <a:lumMod val="40000"/>
                  <a:lumOff val="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/>
          <a:lstStyle/>
          <a:p>
            <a:pPr eaLnBrk="1" hangingPunct="1">
              <a:defRPr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Je m’appell</a:t>
            </a:r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Hélène</a:t>
            </a:r>
          </a:p>
          <a:p>
            <a:pPr eaLnBrk="1" hangingPunct="1">
              <a:defRPr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Tu t’appell</a:t>
            </a:r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es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comment?</a:t>
            </a:r>
          </a:p>
          <a:p>
            <a:pPr eaLnBrk="1" hangingPunct="1">
              <a:defRPr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Il/elle s’appell</a:t>
            </a:r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Pierre/ Céline?</a:t>
            </a:r>
          </a:p>
          <a:p>
            <a:pPr eaLnBrk="1" hangingPunct="1">
              <a:defRPr/>
            </a:pP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Nous nous appel</a:t>
            </a:r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ons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Marie et Jean</a:t>
            </a:r>
          </a:p>
          <a:p>
            <a:pPr eaLnBrk="1" hangingPunct="1">
              <a:defRPr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Vous vous appel</a:t>
            </a:r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ez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comment?</a:t>
            </a:r>
          </a:p>
          <a:p>
            <a:pPr eaLnBrk="1" hangingPunct="1">
              <a:defRPr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Ils/elles s’appell</a:t>
            </a:r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ent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Pauline et Xavier!</a:t>
            </a:r>
            <a:endParaRPr lang="el-G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- Τίτλος"/>
          <p:cNvSpPr>
            <a:spLocks noGrp="1"/>
          </p:cNvSpPr>
          <p:nvPr>
            <p:ph type="title"/>
          </p:nvPr>
        </p:nvSpPr>
        <p:spPr>
          <a:xfrm>
            <a:off x="539750" y="260350"/>
            <a:ext cx="8229600" cy="1143000"/>
          </a:xfrm>
        </p:spPr>
        <p:txBody>
          <a:bodyPr/>
          <a:lstStyle/>
          <a:p>
            <a:r>
              <a:rPr lang="fr-FR" smtClean="0">
                <a:latin typeface="Times New Roman" pitchFamily="18" charset="0"/>
                <a:cs typeface="Times New Roman" pitchFamily="18" charset="0"/>
              </a:rPr>
              <a:t>Être</a:t>
            </a:r>
            <a:endParaRPr lang="el-GR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9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mtClean="0">
                <a:latin typeface="Times New Roman" pitchFamily="18" charset="0"/>
                <a:cs typeface="Times New Roman" pitchFamily="18" charset="0"/>
              </a:rPr>
              <a:t>Je suis grec</a:t>
            </a:r>
          </a:p>
          <a:p>
            <a:r>
              <a:rPr lang="fr-FR" smtClean="0">
                <a:latin typeface="Times New Roman" pitchFamily="18" charset="0"/>
                <a:cs typeface="Times New Roman" pitchFamily="18" charset="0"/>
              </a:rPr>
              <a:t>Tu es grec?</a:t>
            </a:r>
          </a:p>
          <a:p>
            <a:r>
              <a:rPr lang="fr-FR" smtClean="0">
                <a:latin typeface="Times New Roman" pitchFamily="18" charset="0"/>
                <a:cs typeface="Times New Roman" pitchFamily="18" charset="0"/>
              </a:rPr>
              <a:t>Il/elle est à Paris?</a:t>
            </a:r>
          </a:p>
          <a:p>
            <a:endParaRPr lang="fr-FR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smtClean="0">
                <a:latin typeface="Times New Roman" pitchFamily="18" charset="0"/>
                <a:cs typeface="Times New Roman" pitchFamily="18" charset="0"/>
              </a:rPr>
              <a:t>Nous sommes au collège</a:t>
            </a:r>
          </a:p>
          <a:p>
            <a:r>
              <a:rPr lang="fr-FR" smtClean="0">
                <a:latin typeface="Times New Roman" pitchFamily="18" charset="0"/>
                <a:cs typeface="Times New Roman" pitchFamily="18" charset="0"/>
              </a:rPr>
              <a:t>Vous êtes grecs</a:t>
            </a:r>
          </a:p>
          <a:p>
            <a:r>
              <a:rPr lang="fr-FR" smtClean="0">
                <a:latin typeface="Times New Roman" pitchFamily="18" charset="0"/>
                <a:cs typeface="Times New Roman" pitchFamily="18" charset="0"/>
              </a:rPr>
              <a:t>Ils/elles sont à Ioannina</a:t>
            </a:r>
            <a:endParaRPr lang="el-GR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>
                <a:latin typeface="Times New Roman" pitchFamily="18" charset="0"/>
                <a:cs typeface="Times New Roman" pitchFamily="18" charset="0"/>
              </a:rPr>
              <a:t>Avoir</a:t>
            </a:r>
            <a:endParaRPr lang="el-GR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mtClean="0">
                <a:latin typeface="Times New Roman" pitchFamily="18" charset="0"/>
                <a:cs typeface="Times New Roman" pitchFamily="18" charset="0"/>
              </a:rPr>
              <a:t>J’ai 12 ans</a:t>
            </a:r>
          </a:p>
          <a:p>
            <a:r>
              <a:rPr lang="fr-FR" smtClean="0">
                <a:latin typeface="Times New Roman" pitchFamily="18" charset="0"/>
                <a:cs typeface="Times New Roman" pitchFamily="18" charset="0"/>
              </a:rPr>
              <a:t>Tu as quel âge?</a:t>
            </a:r>
          </a:p>
          <a:p>
            <a:r>
              <a:rPr lang="fr-FR" smtClean="0">
                <a:latin typeface="Times New Roman" pitchFamily="18" charset="0"/>
                <a:cs typeface="Times New Roman" pitchFamily="18" charset="0"/>
              </a:rPr>
              <a:t>Il/elle a 12 ans aussi</a:t>
            </a:r>
          </a:p>
          <a:p>
            <a:endParaRPr lang="fr-FR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smtClean="0">
                <a:latin typeface="Times New Roman" pitchFamily="18" charset="0"/>
                <a:cs typeface="Times New Roman" pitchFamily="18" charset="0"/>
              </a:rPr>
              <a:t>Nous avons un stylo</a:t>
            </a:r>
          </a:p>
          <a:p>
            <a:r>
              <a:rPr lang="fr-FR" smtClean="0">
                <a:latin typeface="Times New Roman" pitchFamily="18" charset="0"/>
                <a:cs typeface="Times New Roman" pitchFamily="18" charset="0"/>
              </a:rPr>
              <a:t>Vous avez quel âge?</a:t>
            </a:r>
          </a:p>
          <a:p>
            <a:r>
              <a:rPr lang="fr-FR" smtClean="0">
                <a:latin typeface="Times New Roman" pitchFamily="18" charset="0"/>
                <a:cs typeface="Times New Roman" pitchFamily="18" charset="0"/>
              </a:rPr>
              <a:t>Ils/elles ont un livre</a:t>
            </a:r>
            <a:endParaRPr lang="el-GR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>
                <a:latin typeface="Times New Roman" pitchFamily="18" charset="0"/>
                <a:cs typeface="Times New Roman" pitchFamily="18" charset="0"/>
              </a:rPr>
              <a:t>Parler</a:t>
            </a:r>
            <a:endParaRPr lang="el-GR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7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mtClean="0">
                <a:latin typeface="Times New Roman" pitchFamily="18" charset="0"/>
                <a:cs typeface="Times New Roman" pitchFamily="18" charset="0"/>
              </a:rPr>
              <a:t>Je parl</a:t>
            </a:r>
            <a:r>
              <a:rPr lang="fr-FR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fr-FR" smtClean="0">
                <a:latin typeface="Times New Roman" pitchFamily="18" charset="0"/>
                <a:cs typeface="Times New Roman" pitchFamily="18" charset="0"/>
              </a:rPr>
              <a:t> français</a:t>
            </a:r>
          </a:p>
          <a:p>
            <a:r>
              <a:rPr lang="fr-FR" smtClean="0">
                <a:latin typeface="Times New Roman" pitchFamily="18" charset="0"/>
                <a:cs typeface="Times New Roman" pitchFamily="18" charset="0"/>
              </a:rPr>
              <a:t>Tu parl</a:t>
            </a:r>
            <a:r>
              <a:rPr lang="fr-FR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es</a:t>
            </a:r>
            <a:r>
              <a:rPr lang="fr-FR" smtClean="0">
                <a:latin typeface="Times New Roman" pitchFamily="18" charset="0"/>
                <a:cs typeface="Times New Roman" pitchFamily="18" charset="0"/>
              </a:rPr>
              <a:t> grec?</a:t>
            </a:r>
          </a:p>
          <a:p>
            <a:r>
              <a:rPr lang="fr-FR" smtClean="0">
                <a:latin typeface="Times New Roman" pitchFamily="18" charset="0"/>
                <a:cs typeface="Times New Roman" pitchFamily="18" charset="0"/>
              </a:rPr>
              <a:t>Il/elle parl</a:t>
            </a:r>
            <a:r>
              <a:rPr lang="fr-FR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fr-FR" smtClean="0">
                <a:latin typeface="Times New Roman" pitchFamily="18" charset="0"/>
                <a:cs typeface="Times New Roman" pitchFamily="18" charset="0"/>
              </a:rPr>
              <a:t> anglais</a:t>
            </a:r>
          </a:p>
          <a:p>
            <a:endParaRPr lang="fr-FR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smtClean="0">
                <a:latin typeface="Times New Roman" pitchFamily="18" charset="0"/>
                <a:cs typeface="Times New Roman" pitchFamily="18" charset="0"/>
              </a:rPr>
              <a:t>Nous parl</a:t>
            </a:r>
            <a:r>
              <a:rPr lang="fr-FR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ons</a:t>
            </a:r>
            <a:r>
              <a:rPr lang="fr-FR" smtClean="0">
                <a:latin typeface="Times New Roman" pitchFamily="18" charset="0"/>
                <a:cs typeface="Times New Roman" pitchFamily="18" charset="0"/>
              </a:rPr>
              <a:t> italien</a:t>
            </a:r>
          </a:p>
          <a:p>
            <a:r>
              <a:rPr lang="fr-FR" smtClean="0">
                <a:latin typeface="Times New Roman" pitchFamily="18" charset="0"/>
                <a:cs typeface="Times New Roman" pitchFamily="18" charset="0"/>
              </a:rPr>
              <a:t>Vous parl</a:t>
            </a:r>
            <a:r>
              <a:rPr lang="fr-FR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ez</a:t>
            </a:r>
            <a:r>
              <a:rPr lang="fr-FR" smtClean="0">
                <a:latin typeface="Times New Roman" pitchFamily="18" charset="0"/>
                <a:cs typeface="Times New Roman" pitchFamily="18" charset="0"/>
              </a:rPr>
              <a:t> français</a:t>
            </a:r>
          </a:p>
          <a:p>
            <a:r>
              <a:rPr lang="fr-FR" smtClean="0">
                <a:latin typeface="Times New Roman" pitchFamily="18" charset="0"/>
                <a:cs typeface="Times New Roman" pitchFamily="18" charset="0"/>
              </a:rPr>
              <a:t>Ils/elles parl</a:t>
            </a:r>
            <a:r>
              <a:rPr lang="fr-FR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ent</a:t>
            </a:r>
            <a:r>
              <a:rPr lang="fr-FR" smtClean="0">
                <a:latin typeface="Times New Roman" pitchFamily="18" charset="0"/>
                <a:cs typeface="Times New Roman" pitchFamily="18" charset="0"/>
              </a:rPr>
              <a:t> allemand</a:t>
            </a:r>
            <a:endParaRPr lang="el-GR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public.public-PC\Desktop\ADO 1_A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68313" y="620713"/>
            <a:ext cx="8424862" cy="5688012"/>
          </a:xfr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112</Words>
  <Application>Microsoft Office PowerPoint</Application>
  <PresentationFormat>Προβολή στην οθόνη (4:3)</PresentationFormat>
  <Paragraphs>37</Paragraphs>
  <Slides>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7" baseType="lpstr">
      <vt:lpstr>Θέμα του Office</vt:lpstr>
      <vt:lpstr>Les verbes</vt:lpstr>
      <vt:lpstr>S’appeler</vt:lpstr>
      <vt:lpstr>Être</vt:lpstr>
      <vt:lpstr>Avoir</vt:lpstr>
      <vt:lpstr>Parler</vt:lpstr>
      <vt:lpstr>Διαφάνεια 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public</dc:creator>
  <cp:lastModifiedBy>Lena</cp:lastModifiedBy>
  <cp:revision>9</cp:revision>
  <dcterms:created xsi:type="dcterms:W3CDTF">2014-09-17T19:49:57Z</dcterms:created>
  <dcterms:modified xsi:type="dcterms:W3CDTF">2019-09-17T04:43:52Z</dcterms:modified>
</cp:coreProperties>
</file>