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57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90E4-4407-4660-8681-05CD96FDE192}" type="datetimeFigureOut">
              <a:rPr lang="el-GR" smtClean="0"/>
              <a:pPr/>
              <a:t>15/02/2021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06C0-2766-45C9-A70C-B15913BAB1B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chemeClr val="tx2">
                    <a:lumMod val="75000"/>
                  </a:schemeClr>
                </a:solidFill>
              </a:rPr>
              <a:t>En ville</a:t>
            </a:r>
            <a:endParaRPr lang="el-GR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Eleni Hartzavalou, prof de fle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000108"/>
          </a:xfrm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En ville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cemin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072494" cy="59235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En ville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7" name="6 - Εικόνα" descr="envill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0762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Indiquer le chemin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itinera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4356"/>
            <a:ext cx="7715304" cy="594244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Qu’est-ce que tu dis si…..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11" name="10 - Εικόνα" descr="chemi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8414506" cy="49282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Réponds aux questions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fr-FR" b="1" dirty="0" smtClean="0"/>
          </a:p>
          <a:p>
            <a:pPr>
              <a:buFont typeface="Wingdings" pitchFamily="2" charset="2"/>
              <a:buChar char="ü"/>
            </a:pPr>
            <a:endParaRPr lang="el-GR" b="1" dirty="0"/>
          </a:p>
        </p:txBody>
      </p:sp>
      <p:pic>
        <p:nvPicPr>
          <p:cNvPr id="4" name="3 - Εικόνα" descr="envill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71450"/>
            <a:ext cx="7581900" cy="651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</Words>
  <Application>Microsoft Office PowerPoint</Application>
  <PresentationFormat>Προβολή στην οθόνη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En ville</vt:lpstr>
      <vt:lpstr>En ville</vt:lpstr>
      <vt:lpstr>En ville</vt:lpstr>
      <vt:lpstr>Indiquer le chemin</vt:lpstr>
      <vt:lpstr>Qu’est-ce que tu dis si…..?</vt:lpstr>
      <vt:lpstr>Réponds aux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Lena</dc:creator>
  <cp:lastModifiedBy>Lena</cp:lastModifiedBy>
  <cp:revision>17</cp:revision>
  <dcterms:created xsi:type="dcterms:W3CDTF">2021-02-05T16:45:28Z</dcterms:created>
  <dcterms:modified xsi:type="dcterms:W3CDTF">2021-02-15T14:36:47Z</dcterms:modified>
</cp:coreProperties>
</file>