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89E1-2715-4711-AAAB-046D8B6955FE}" type="datetimeFigureOut">
              <a:rPr lang="el-GR" smtClean="0"/>
              <a:pPr/>
              <a:t>20/01/2021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2D640-1A92-4146-BA16-44A618EEE16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714356"/>
            <a:ext cx="8643998" cy="3786214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</a:rPr>
              <a:t>Le Futur Proche</a:t>
            </a:r>
            <a:br>
              <a:rPr lang="fr-FR" sz="36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l-GR" sz="3600" b="1" dirty="0" smtClean="0">
                <a:solidFill>
                  <a:schemeClr val="accent4">
                    <a:lumMod val="50000"/>
                  </a:schemeClr>
                </a:solidFill>
              </a:rPr>
              <a:t>Ο Προσεχής Μέλλοντας</a:t>
            </a:r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2800" b="1" u="sng" dirty="0" smtClean="0">
                <a:solidFill>
                  <a:schemeClr val="accent4">
                    <a:lumMod val="50000"/>
                  </a:schemeClr>
                </a:solidFill>
              </a:rPr>
              <a:t>Χρησιμοποιείται </a:t>
            </a:r>
            <a:r>
              <a:rPr lang="el-GR" sz="2800" dirty="0" smtClean="0"/>
              <a:t>για να μιλήσουμε για κάτι που θα κάνουμε στο κοντινό μέλλον.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el-GR" sz="2800" b="1" u="sng" dirty="0" smtClean="0">
                <a:solidFill>
                  <a:schemeClr val="accent4">
                    <a:lumMod val="50000"/>
                  </a:schemeClr>
                </a:solidFill>
              </a:rPr>
              <a:t>Σχηματίζεται</a:t>
            </a:r>
            <a:r>
              <a:rPr lang="el-GR" sz="2800" u="sng" dirty="0" smtClean="0"/>
              <a:t> </a:t>
            </a:r>
            <a:r>
              <a:rPr lang="el-GR" sz="2800" dirty="0" smtClean="0"/>
              <a:t>κλίνοντας το ρήμα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aller</a:t>
            </a:r>
            <a:r>
              <a:rPr lang="en-US" sz="2800" dirty="0" smtClean="0"/>
              <a:t> </a:t>
            </a:r>
            <a:r>
              <a:rPr lang="el-GR" sz="2800" dirty="0" smtClean="0"/>
              <a:t>στον Ενεστώτα </a:t>
            </a:r>
            <a:r>
              <a:rPr lang="el-GR" sz="3200" b="1" dirty="0" smtClean="0">
                <a:solidFill>
                  <a:schemeClr val="accent4">
                    <a:lumMod val="50000"/>
                  </a:schemeClr>
                </a:solidFill>
              </a:rPr>
              <a:t>+</a:t>
            </a:r>
            <a:r>
              <a:rPr lang="el-GR" sz="2800" dirty="0" smtClean="0"/>
              <a:t> το ρήμα σε απαρέμφατο.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Exemples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/ </a:t>
            </a:r>
            <a:r>
              <a:rPr lang="el-GR" sz="2800" dirty="0" smtClean="0">
                <a:solidFill>
                  <a:schemeClr val="accent4">
                    <a:lumMod val="50000"/>
                  </a:schemeClr>
                </a:solidFill>
              </a:rPr>
              <a:t>Π</a:t>
            </a:r>
            <a:r>
              <a:rPr lang="el-GR" sz="2800" dirty="0" smtClean="0">
                <a:solidFill>
                  <a:schemeClr val="accent4">
                    <a:lumMod val="50000"/>
                  </a:schemeClr>
                </a:solidFill>
              </a:rPr>
              <a:t>αραδείγματα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l-GR" sz="28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l-GR" sz="28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800" b="1" u="sng" dirty="0" err="1" smtClean="0">
                <a:solidFill>
                  <a:schemeClr val="accent4">
                    <a:lumMod val="50000"/>
                  </a:schemeClr>
                </a:solidFill>
              </a:rPr>
              <a:t>Demain</a:t>
            </a:r>
            <a:r>
              <a:rPr lang="en-US" sz="2800" b="1" u="sng" dirty="0" smtClean="0">
                <a:solidFill>
                  <a:schemeClr val="accent4">
                    <a:lumMod val="50000"/>
                  </a:schemeClr>
                </a:solidFill>
              </a:rPr>
              <a:t>, je vais fêter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mon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anniversaire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et </a:t>
            </a:r>
            <a:r>
              <a:rPr lang="fr-FR" sz="2800" b="1" u="sng" dirty="0" smtClean="0">
                <a:solidFill>
                  <a:schemeClr val="accent4">
                    <a:lumMod val="50000"/>
                  </a:schemeClr>
                </a:solidFill>
              </a:rPr>
              <a:t>je vais m’amuser</a:t>
            </a:r>
            <a:r>
              <a:rPr lang="fr-FR" sz="2800" dirty="0" smtClean="0">
                <a:solidFill>
                  <a:schemeClr val="accent4">
                    <a:lumMod val="50000"/>
                  </a:schemeClr>
                </a:solidFill>
              </a:rPr>
              <a:t>!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Ce soir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, Hélène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va regarder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la télé.</a:t>
            </a:r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fr-FR" sz="3600" b="1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el-GR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3 - Εικόνα" descr="FUTUR_PROCHE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714884"/>
            <a:ext cx="8022079" cy="1973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Futur Proche</a:t>
            </a:r>
            <a:endParaRPr lang="el-GR" dirty="0"/>
          </a:p>
        </p:txBody>
      </p:sp>
      <p:pic>
        <p:nvPicPr>
          <p:cNvPr id="4" name="3 - Θέση περιεχομένου" descr="FUTUR_PROCH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785926"/>
            <a:ext cx="3683152" cy="4525963"/>
          </a:xfrm>
        </p:spPr>
      </p:pic>
      <p:pic>
        <p:nvPicPr>
          <p:cNvPr id="7" name="6 - Εικόνα" descr="FUTUR_PROCHE_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2214554"/>
            <a:ext cx="226314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</Words>
  <Application>Microsoft Office PowerPoint</Application>
  <PresentationFormat>Προβολή στην οθόνη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Le Futur Proche Ο Προσεχής Μέλλοντας Χρησιμοποιείται για να μιλήσουμε για κάτι που θα κάνουμε στο κοντινό μέλλον.  Σχηματίζεται κλίνοντας το ρήμα aller στον Ενεστώτα + το ρήμα σε απαρέμφατο. Exemples/ Παραδείγματα:  Demain, je vais fêter mon anniversaire et je vais m’amuser! Ce soir, Hélène va regarder la télé. </vt:lpstr>
      <vt:lpstr>Le Futur Proche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futur proche Ο προσεχής μέλλοντας La formation/ Σχηματισμός</dc:title>
  <dc:creator>Lena</dc:creator>
  <cp:lastModifiedBy>Lena</cp:lastModifiedBy>
  <cp:revision>8</cp:revision>
  <dcterms:created xsi:type="dcterms:W3CDTF">2021-01-16T19:25:07Z</dcterms:created>
  <dcterms:modified xsi:type="dcterms:W3CDTF">2021-01-20T08:09:09Z</dcterms:modified>
</cp:coreProperties>
</file>