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Source Code Pro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ea282a4f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ea282a4f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ea282a4f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ea282a4f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c35e61d8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c35e61d8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c35e61d8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c35e61d8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364426d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364426d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c35e61d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c35e61d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2c3e9a2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2c3e9a2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2c3e9a2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2c3e9a2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304c499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304c499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2c3e9a29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2c3e9a29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47fdfa18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47fdfa18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ea282a4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ea282a4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ea282a4f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ea282a4f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6315f49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6315f49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364cb2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364cb23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272011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272011b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ea282a4f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ea282a4f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ea282a4f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ea282a4f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ea282a4f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ea282a4f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ea282a4f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ea282a4f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ea282a4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ea282a4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47fdfa1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47fdfa1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ea282a4f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ea282a4f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47fdfa1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47fdfa1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47fdfa18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47fdfa18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ea282a4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ea282a4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ea282a4f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ea282a4f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2bba596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2bba596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2bba596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2bba596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26fa51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26fa51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IIVUw2j4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endre.tv5monde.com/fr/exercices/a1-debutant/et-pour-vo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IIVUw2j4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pprendre.tv5monde.com/fr/exercices/a1-debutant/et-pour-vous" TargetMode="External"/><Relationship Id="rId4" Type="http://schemas.openxmlformats.org/officeDocument/2006/relationships/hyperlink" Target="https://learningapps.org/watch?v=pf7sjjcnc0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90576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f7sjjcnc0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rendre.tv5monde.com/fr/exercices/a1-debutant/et-pour-vo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onjourdefrance.com/lessons/a1/grammaire/558" TargetMode="External"/><Relationship Id="rId7" Type="http://schemas.openxmlformats.org/officeDocument/2006/relationships/hyperlink" Target="https://fr.wikipedia.org/wiki/Viennoiseri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uventa.gr/istoria-piso-tin-epinoisi-kroyasan/" TargetMode="External"/><Relationship Id="rId5" Type="http://schemas.openxmlformats.org/officeDocument/2006/relationships/hyperlink" Target="https://www.youtube.com/watch?v=-3KG_zxWHPU" TargetMode="External"/><Relationship Id="rId4" Type="http://schemas.openxmlformats.org/officeDocument/2006/relationships/hyperlink" Target="https://www.francetvinfo.fr/sante/alimentation/alimentation-quel-est-le-petit-dejeuner-ideal_3808743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adeleine_(p%C3%A2tisserie)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Nacho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cettes-de-chefs.ca/suzanne-liu/soupe-won-to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m/search?client=firefox-b-d&amp;ei=GlqSX_rfIo7jkgW7-48I&amp;q=wontons&amp;oq=wontons&amp;gs_lcp=CgZwc3ktYWIQAzIFCC4QkwIyAggAMgIIADICCC4yAggAMgIIADIECAAQHjIECAAQHjIECAAQHjIECAAQHjoECAAQEzoGCAAQHhATOggIABAKEB4QEzoKCAAQBRAKEB4QE0oFCAgSATFKBQgJEgE0UOAjWKRUYOpaaARwAHgAgAGyAYgB1QSSAQMwLjSYAQCgAQGqAQdnd3Mtd2l6wAEB&amp;sclient=psy-ab&amp;ved=0ahUKEwj61P-67snsAhWOsaQKHbv9AwEQ4dUDCAw&amp;uact=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miton.org/recettes/recette_madeleines-faciles_17700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6RrUWj3mto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seigner.tv5monde.com/fiches-pedagogiques-fle/table-101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seigner.tv5monde.com/fiches-pedagogiques-fle/tab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arisMonterrey/screen-alimentsrepas/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 smtClean="0"/>
              <a:t>À </a:t>
            </a:r>
            <a:r>
              <a:rPr lang="el" dirty="0"/>
              <a:t>table!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Unité 4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 smtClean="0"/>
              <a:t> Classe</a:t>
            </a:r>
            <a:r>
              <a:rPr lang="en-US" dirty="0" smtClean="0"/>
              <a:t> B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0775" y="4031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Hélène Hartzavalou, prof de fle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 articles partitifs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0699"/>
            <a:ext cx="9144000" cy="31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 verbes: prendre, boire et manger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39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126600" y="654225"/>
            <a:ext cx="9017400" cy="4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Action. fr- gr/ Unité 4: “A table!”</a:t>
            </a:r>
            <a:endParaRPr sz="30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Lexique, page: 12</a:t>
            </a:r>
            <a:endParaRPr sz="30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je voudrais= θα ήθελα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s’il vous plaît= σας παρακαλώ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en fait= στην πραγματικότητα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commencer= αρχίζω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ça sent bon!= μυρίζει όμορφα!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comme= </a:t>
            </a:r>
            <a:r>
              <a:rPr lang="el" sz="24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σαν,</a:t>
            </a: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 ως, όπως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ça= αυτό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je vous conseille= σας συστήνω, </a:t>
            </a:r>
            <a:r>
              <a:rPr lang="el" sz="24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σας προτείνω</a:t>
            </a:r>
            <a:endParaRPr sz="24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des pommes de terre= πατάτες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des oignons= κρεμμύδια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ça </a:t>
            </a:r>
            <a:r>
              <a:rPr lang="el" sz="24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 l’air</a:t>
            </a: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 délicieux! = φαίνεται νόστιμο! </a:t>
            </a:r>
            <a:r>
              <a:rPr lang="el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Ce plat est délicieux! 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66600" y="2205925"/>
            <a:ext cx="9077400" cy="4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Lexique, page: 12</a:t>
            </a: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ça </a:t>
            </a:r>
            <a:r>
              <a:rPr lang="el" sz="24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 l’air</a:t>
            </a: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 délicieux! = φαίνεται νόστιμο! </a:t>
            </a:r>
            <a:r>
              <a:rPr lang="el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Ce plat est délicieux! </a:t>
            </a: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vous désirez?= τι θα θέλατε; &lt; désirer= επιθυμώ&lt; </a:t>
            </a:r>
            <a:r>
              <a:rPr lang="el" sz="26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je désire une glace!</a:t>
            </a:r>
            <a:endParaRPr sz="2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j’aimerais= θα ήθελα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goûter= δοκιμάζω ένα φαγητό, γεύομαι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saucisses au chou= λουκάνικα με λάχανο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le chou= λάχανο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c’est à dire= δηλαδή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je vous remercie= σας ευχαριστώ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l" sz="22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Tarte flambée:</a:t>
            </a:r>
            <a:r>
              <a:rPr lang="el" sz="1800" b="1">
                <a:solidFill>
                  <a:srgbClr val="4F81BD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" sz="1800" b="1" u="sng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https://youtu.be/DIIIVUw2j4Y</a:t>
            </a:r>
            <a:endParaRPr sz="1800" b="1" u="sng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 b="1"/>
              <a:t> </a:t>
            </a:r>
            <a:endParaRPr sz="1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https://apprendre.tv5monde.com/fr/exercices/a1-debutant/et-pour-vous</a:t>
            </a:r>
            <a:r>
              <a:rPr lang="el"/>
              <a:t> 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Au restaurant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ctrTitle"/>
          </p:nvPr>
        </p:nvSpPr>
        <p:spPr>
          <a:xfrm>
            <a:off x="311700" y="2212350"/>
            <a:ext cx="8520600" cy="17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Recette de la tarte flambée:</a:t>
            </a:r>
            <a:r>
              <a:rPr lang="el" sz="26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 b="1" u="sng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https://youtu.be/DIIIVUw2j4Y</a:t>
            </a:r>
            <a:r>
              <a:rPr lang="el" sz="26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b="1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https://learningapps.org/watch?v=pf7sjjcnc01</a:t>
            </a:r>
            <a:r>
              <a:rPr lang="el" sz="1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sur LearnigApps</a:t>
            </a:r>
            <a:endParaRPr sz="14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" sz="14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https://apprendre.tv5monde.com/fr/exercices/a1-debutant/et-pour-vous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42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 b="1" u="sng">
                <a:solidFill>
                  <a:srgbClr val="365F91"/>
                </a:solidFill>
              </a:rPr>
              <a:t>VOCABULAIRE</a:t>
            </a:r>
            <a:endParaRPr sz="2000" b="1" u="sng">
              <a:solidFill>
                <a:srgbClr val="365F9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-l’entrée= ορεκτικό, 1</a:t>
            </a:r>
            <a:r>
              <a:rPr lang="el" sz="2300" b="1" baseline="30000"/>
              <a:t>ο</a:t>
            </a:r>
            <a:r>
              <a:rPr lang="el" sz="1400" b="1"/>
              <a:t> πιάτο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 – le plat du jour=πιάτο ημέρας/ le plat principal= κυρίως πιάτο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– le dessert= επιδόρπιο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-le fromage= τυρί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– la boisson= ποτό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-une soupe= σούπα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-la salade = σαλάτα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-la salade au chèvre chaud= σαλάτα με ζεστό κατσικίσιο τυρί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-une omelette aux champignons = ομελέτα με μανιτάρια</a:t>
            </a:r>
            <a:endParaRPr sz="14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ctrTitle"/>
          </p:nvPr>
        </p:nvSpPr>
        <p:spPr>
          <a:xfrm>
            <a:off x="311700" y="550925"/>
            <a:ext cx="8520600" cy="47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– le steak= μπριζόλα  – le steak aux/ avec des frites = μπριζόλα με τηγ. πατάτες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– la cuisson= ψήσιμο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-le poisson= ψάρι, – le saumon grillé = σολομός ψητός –les crevettes= γαρίδες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-le poulet= κοτόπουλο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-les légumes= λαχανικά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-la tarte Tatin = τάρτα Tatin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-la pizza= πίτσα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-le gâteau = γλυκό, -la glace= παγωτό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-le yaourt aux fruits=  γιαούρτι με φρούτα  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-les crêpes au Nutella= κρέπες με μερέντα	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 b="1"/>
              <a:t>– la carafe d’eau= μια κανάτα νερό  	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b="1"/>
              <a:t>-On demande= ζητάμε l'</a:t>
            </a:r>
            <a:r>
              <a:rPr lang="el" sz="1400" b="1">
                <a:latin typeface="Calibri"/>
                <a:ea typeface="Calibri"/>
                <a:cs typeface="Calibri"/>
                <a:sym typeface="Calibri"/>
              </a:rPr>
              <a:t>addition=τον λογαριασμό </a:t>
            </a:r>
            <a:r>
              <a:rPr lang="el" sz="1400" b="1"/>
              <a:t>au serveur : "L'addition s'il vous plaît"!</a:t>
            </a:r>
            <a:endParaRPr sz="14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Les partitifs sur Learningapps</a:t>
            </a:r>
            <a:endParaRPr sz="3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https://learningapps.org/view1905764</a:t>
            </a:r>
            <a:r>
              <a:rPr lang="el" sz="3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ctrTitle"/>
          </p:nvPr>
        </p:nvSpPr>
        <p:spPr>
          <a:xfrm>
            <a:off x="365500" y="195800"/>
            <a:ext cx="8520600" cy="3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Activités de Compréhension Orale</a:t>
            </a:r>
            <a:endParaRPr sz="3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 b="1" u="sng">
                <a:solidFill>
                  <a:schemeClr val="hlink"/>
                </a:solidFill>
                <a:hlinkClick r:id="rId3"/>
              </a:rPr>
              <a:t>https://learningapps.org/watch?v=pf7sjjcnc01</a:t>
            </a:r>
            <a:endParaRPr sz="1400" b="1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 b="1" u="sng">
                <a:solidFill>
                  <a:schemeClr val="hlink"/>
                </a:solidFill>
                <a:hlinkClick r:id="rId4"/>
              </a:rPr>
              <a:t>https://apprendre.tv5monde.com/fr/exercices/a1-debutant/et-pour-vous</a:t>
            </a:r>
            <a:endParaRPr sz="1400" b="1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u="sng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9" y="0"/>
            <a:ext cx="91281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100" y="0"/>
            <a:ext cx="5841049" cy="50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75" y="0"/>
            <a:ext cx="84166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311700" y="209025"/>
            <a:ext cx="8520600" cy="7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>
                <a:latin typeface="Source Code Pro"/>
                <a:ea typeface="Source Code Pro"/>
                <a:cs typeface="Source Code Pro"/>
                <a:sym typeface="Source Code Pro"/>
              </a:rPr>
              <a:t>Mon plat préféré!</a:t>
            </a:r>
            <a:endParaRPr sz="4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46250" y="0"/>
            <a:ext cx="909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l" sz="2300" b="1"/>
              <a:t>Alimentation: quel est le petit-déjeuner idéal</a:t>
            </a:r>
            <a:r>
              <a:rPr lang="el"/>
              <a:t>?</a:t>
            </a:r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https://bonjourdefrance.com/lessons/a1/grammaire/558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https://www.francetvinfo.fr/sante/alimentation/alimentation-quel-est-le-petit-dejeuner-ideal_3808743.html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5"/>
              </a:rPr>
              <a:t>https://www.youtube.com/watch?v=-3KG_zxWHPU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L’histoire du croissant: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6"/>
              </a:rPr>
              <a:t>https://docuventa.gr/istoria-piso-tin-epinoisi-kroyasan/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7"/>
              </a:rPr>
              <a:t>https://fr.wikipedia.org/wiki/Viennoiserie</a:t>
            </a:r>
            <a:r>
              <a:rPr lang="e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 madelaines</a:t>
            </a:r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https://fr.wikipedia.org/wiki/Madeleine_(p%C3%A2tisserie)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599" y="0"/>
            <a:ext cx="34728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Petit déjeuner anglais</a:t>
            </a:r>
            <a:endParaRPr/>
          </a:p>
        </p:txBody>
      </p:sp>
      <p:pic>
        <p:nvPicPr>
          <p:cNvPr id="199" name="Google Shape;1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00" y="1776850"/>
            <a:ext cx="8328249" cy="26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2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 nachos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https://fr.wikipedia.org/wiki/Nachos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776" y="0"/>
            <a:ext cx="34204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La soupe wonton</a:t>
            </a:r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http://recettes-de-chefs.ca/suzanne-liu/soupe-won-ton/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s://www.google.com/search?client=firefox-b-d&amp;ei=GlqSX_rfIo7jkgW7-48I&amp;q=wontons&amp;oq=wontons&amp;gs_lcp=CgZwc3ktYWIQAzIFCC4QkwIyAggAMgIIADICCC4yAggAMgIIADIECAAQHjIECAAQHjIECAAQHjIECAAQHjoECAAQEzoGCAAQHhATOggIABAKEB4QEzoKCAAQBRAKEB4QE0oFCAgSATFKBQgJEgE0UOAjWKRUYOpaaARwAHgAgAGyAYgB1QSSAQMwLjSYAQCgAQGqAQdnd3Mtd2l6wAEB&amp;sclient=psy-ab&amp;ved=0ahUKEwj61P-67snsAhWOsaQKHbv9AwEQ4dUDCAw&amp;uact=5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 madelaines</a:t>
            </a:r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https://www.marmiton.org/recettes/recette_madeleines-faciles_17700.aspx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27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Le petit déjeuner en France</a:t>
            </a: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675" y="2322525"/>
            <a:ext cx="5108324" cy="27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00" y="699775"/>
            <a:ext cx="4107174" cy="215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367825" y="15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300" b="1"/>
              <a:t>Gastronomie française ou internationale ?</a:t>
            </a:r>
            <a:endParaRPr sz="23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https://www.youtube.com/watch?v=66RrUWj3mto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https://enseigner.tv5monde.com/fiches-pedagogiques-fle/table-1016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https://enseigner.tv5monde.com/fiches-pedagogiques-fle/table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58450" y="239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Des tartines à la confiture         Des biscottes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50" y="1331225"/>
            <a:ext cx="4886449" cy="32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399" y="1139300"/>
            <a:ext cx="3860350" cy="39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78100"/>
            <a:ext cx="8520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https://www.slideshare.net/ParisMonterrey/screen-alimentsrepas/6</a:t>
            </a:r>
            <a:r>
              <a:rPr lang="el"/>
              <a:t>   Les aliments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150" y="1152475"/>
            <a:ext cx="7275381" cy="38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Petit déjeuner français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0" y="1190275"/>
            <a:ext cx="8666400" cy="35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>
                <a:latin typeface="Calibri"/>
                <a:ea typeface="Calibri"/>
                <a:cs typeface="Calibri"/>
                <a:sym typeface="Calibri"/>
              </a:rPr>
              <a:t>Les aliments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00" y="330425"/>
            <a:ext cx="8315525" cy="49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399800" y="0"/>
            <a:ext cx="8520600" cy="3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Calibri"/>
                <a:ea typeface="Calibri"/>
                <a:cs typeface="Calibri"/>
                <a:sym typeface="Calibri"/>
              </a:rPr>
              <a:t>Les aliments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25" y="229100"/>
            <a:ext cx="8281375" cy="491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492</Words>
  <Application>Microsoft Office PowerPoint</Application>
  <PresentationFormat>Προβολή στην οθόνη (16:9)</PresentationFormat>
  <Paragraphs>109</Paragraphs>
  <Slides>31</Slides>
  <Notes>31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Calibri</vt:lpstr>
      <vt:lpstr>Source Code Pro</vt:lpstr>
      <vt:lpstr>Simple Light</vt:lpstr>
      <vt:lpstr>À table! Unité 4   Classe B</vt:lpstr>
      <vt:lpstr>Διαφάνεια 2</vt:lpstr>
      <vt:lpstr>Le petit déjeuner en France</vt:lpstr>
      <vt:lpstr>Des tartines à la confiture         Des biscottes</vt:lpstr>
      <vt:lpstr>https://www.slideshare.net/ParisMonterrey/screen-alimentsrepas/6   Les aliments </vt:lpstr>
      <vt:lpstr>Petit déjeuner français</vt:lpstr>
      <vt:lpstr>Les aliments</vt:lpstr>
      <vt:lpstr>Les aliments</vt:lpstr>
      <vt:lpstr>Διαφάνεια 9</vt:lpstr>
      <vt:lpstr>Les articles partitifs</vt:lpstr>
      <vt:lpstr>Les verbes: prendre, boire et manger</vt:lpstr>
      <vt:lpstr> Action. fr- gr/ Unité 4: “A table!” Lexique, page: 12 je voudrais= θα ήθελα s’il vous plaît= σας παρακαλώ en fait= στην πραγματικότητα commencer= αρχίζω  ça sent bon!= μυρίζει όμορφα! comme= σαν, ως, όπως ça= αυτό je vous conseille= σας συστήνω, σας προτείνω des pommes de terre= πατάτες des oignons= κρεμμύδια ça a l’air délicieux! = φαίνεται νόστιμο! Ce plat est délicieux!  </vt:lpstr>
      <vt:lpstr>       Lexique, page: 12 ça a l’air délicieux! = φαίνεται νόστιμο! Ce plat est délicieux!  vous désirez?= τι θα θέλατε; &lt; désirer= επιθυμώ&lt; je désire une glace! j’aimerais= θα ήθελα goûter= δοκιμάζω ένα φαγητό, γεύομαι des saucisses au chou= λουκάνικα με λάχανο le chou= λάχανο c’est à dire= δηλαδή je vous remercie= σας ευχαριστώ         Tarte flambée: https://youtu.be/DIIIVUw2j4Y      </vt:lpstr>
      <vt:lpstr>https://apprendre.tv5monde.com/fr/exercices/a1-debutant/et-pour-vous </vt:lpstr>
      <vt:lpstr>Recette de la tarte flambée: https://youtu.be/DIIIVUw2j4Y    https://learningapps.org/watch?v=pf7sjjcnc01 sur LearnigApps  https://apprendre.tv5monde.com/fr/exercices/a1-debutant/et-pour-vous </vt:lpstr>
      <vt:lpstr>VOCABULAIRE -l’entrée= ορεκτικό, 1ο πιάτο  – le plat du jour=πιάτο ημέρας/ le plat principal= κυρίως πιάτο – le dessert= επιδόρπιο -le fromage= τυρί – la boisson= ποτό -une soupe= σούπα -la salade = σαλάτα -la salade au chèvre chaud= σαλάτα με ζεστό κατσικίσιο τυρί -une omelette aux champignons = ομελέτα με μανιτάρια </vt:lpstr>
      <vt:lpstr>  – le steak= μπριζόλα  – le steak aux/ avec des frites = μπριζόλα με τηγ. πατάτες – la cuisson= ψήσιμο -le poisson= ψάρι, – le saumon grillé = σολομός ψητός –les crevettes= γαρίδες -le poulet= κοτόπουλο -les légumes= λαχανικά -la tarte Tatin = τάρτα Tatin -la pizza= πίτσα -le gâteau = γλυκό, -la glace= παγωτό -le yaourt aux fruits=  γιαούρτι με φρούτα   -les crêpes au Nutella= κρέπες με μερέντα  – la carafe d’eau= μια κανάτα νερό    -On demande= ζητάμε l'addition=τον λογαριασμό au serveur : "L'addition s'il vous plaît"! </vt:lpstr>
      <vt:lpstr>Les partitifs sur Learningapps https://learningapps.org/view1905764 </vt:lpstr>
      <vt:lpstr>Activités de Compréhension Orale https://learningapps.org/watch?v=pf7sjjcnc01  https://apprendre.tv5monde.com/fr/exercices/a1-debutant/et-pour-vous  </vt:lpstr>
      <vt:lpstr>Διαφάνεια 20</vt:lpstr>
      <vt:lpstr>Διαφάνεια 21</vt:lpstr>
      <vt:lpstr>Mon plat préféré!</vt:lpstr>
      <vt:lpstr>Alimentation: quel est le petit-déjeuner idéal?</vt:lpstr>
      <vt:lpstr>Les madelaines</vt:lpstr>
      <vt:lpstr>Διαφάνεια 25</vt:lpstr>
      <vt:lpstr>Petit déjeuner anglais</vt:lpstr>
      <vt:lpstr>Les nachos  https://fr.wikipedia.org/wiki/Nachos </vt:lpstr>
      <vt:lpstr>La soupe wonton</vt:lpstr>
      <vt:lpstr>Les madelaines</vt:lpstr>
      <vt:lpstr>Gastronomie française ou internationale ? 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table! Unité 4   Classe B</dc:title>
  <dc:creator>ELENZARTZ</dc:creator>
  <cp:lastModifiedBy>ELENZARTZ</cp:lastModifiedBy>
  <cp:revision>6</cp:revision>
  <dcterms:modified xsi:type="dcterms:W3CDTF">2023-10-11T07:47:51Z</dcterms:modified>
</cp:coreProperties>
</file>