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085047"/>
          </a:xfrm>
        </p:spPr>
        <p:txBody>
          <a:bodyPr/>
          <a:lstStyle/>
          <a:p>
            <a:r>
              <a:rPr lang="en-US" dirty="0" smtClean="0"/>
              <a:t>APP INVENTOR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222377" y="5280847"/>
            <a:ext cx="2159624" cy="434974"/>
          </a:xfrm>
        </p:spPr>
        <p:txBody>
          <a:bodyPr/>
          <a:lstStyle/>
          <a:p>
            <a:r>
              <a:rPr lang="el-GR" dirty="0" smtClean="0"/>
              <a:t>ΖΙΩΓΑ ΜΑΡΙΑ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93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0971" y="447188"/>
            <a:ext cx="10123716" cy="970450"/>
          </a:xfrm>
        </p:spPr>
        <p:txBody>
          <a:bodyPr/>
          <a:lstStyle/>
          <a:p>
            <a:r>
              <a:rPr lang="el-GR" dirty="0" smtClean="0"/>
              <a:t>Σύνδεση στο λογισμικό </a:t>
            </a:r>
            <a:r>
              <a:rPr lang="en-US" dirty="0" smtClean="0"/>
              <a:t>app inventor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r>
              <a:rPr lang="el-GR" dirty="0" smtClean="0"/>
              <a:t>Αρχικά</a:t>
            </a:r>
            <a:r>
              <a:rPr lang="el-GR" dirty="0"/>
              <a:t>, επισκεπτόμαστε τον επίσημο </a:t>
            </a:r>
            <a:r>
              <a:rPr lang="el-GR" dirty="0" err="1"/>
              <a:t>ιστότοπο</a:t>
            </a:r>
            <a:r>
              <a:rPr lang="el-GR" dirty="0"/>
              <a:t> του </a:t>
            </a:r>
            <a:r>
              <a:rPr lang="el-GR" dirty="0" err="1"/>
              <a:t>App</a:t>
            </a:r>
            <a:r>
              <a:rPr lang="el-GR" dirty="0"/>
              <a:t> </a:t>
            </a:r>
            <a:r>
              <a:rPr lang="el-GR" dirty="0" err="1" smtClean="0"/>
              <a:t>Inventor</a:t>
            </a:r>
            <a:r>
              <a:rPr lang="en-US" dirty="0" smtClean="0"/>
              <a:t> :  ai2.appinventor.mit.edu</a:t>
            </a:r>
          </a:p>
          <a:p>
            <a:pPr>
              <a:lnSpc>
                <a:spcPct val="200000"/>
              </a:lnSpc>
            </a:pPr>
            <a:r>
              <a:rPr lang="el-GR" dirty="0" smtClean="0"/>
              <a:t>Δημιουργούμε λογαριασμό είτε με τα στοιχεία του  </a:t>
            </a:r>
            <a:r>
              <a:rPr lang="en-US" dirty="0" smtClean="0"/>
              <a:t>google account </a:t>
            </a:r>
            <a:r>
              <a:rPr lang="el-GR" dirty="0" smtClean="0"/>
              <a:t>μας είτε πατάμε εκεί που λέει </a:t>
            </a:r>
            <a:r>
              <a:rPr lang="en-US" dirty="0" smtClean="0"/>
              <a:t>continue without a account.</a:t>
            </a:r>
          </a:p>
          <a:p>
            <a:pPr>
              <a:lnSpc>
                <a:spcPct val="200000"/>
              </a:lnSpc>
            </a:pPr>
            <a:r>
              <a:rPr lang="el-GR" dirty="0"/>
              <a:t> Επιλέγουμε τον σύνδεσμο </a:t>
            </a:r>
            <a:r>
              <a:rPr lang="el-GR" b="1" dirty="0" err="1"/>
              <a:t>Create</a:t>
            </a:r>
            <a:r>
              <a:rPr lang="el-GR" dirty="0"/>
              <a:t> και στο παράθυρο που μας ανοίγει κάνουμε είσοδο με τα στοιχεία του λογαριασμού μας.</a:t>
            </a:r>
            <a:endParaRPr lang="en-US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21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Δημιουργία πρώτης εφαρμογής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0000" y="1417639"/>
            <a:ext cx="10554574" cy="3324178"/>
          </a:xfrm>
        </p:spPr>
        <p:txBody>
          <a:bodyPr/>
          <a:lstStyle/>
          <a:p>
            <a:r>
              <a:rPr lang="el-GR" dirty="0"/>
              <a:t>Στην αρχική οθόνη που εμφανίζεται επιλέγουμε </a:t>
            </a:r>
            <a:r>
              <a:rPr lang="el-GR" b="1" dirty="0" err="1"/>
              <a:t>New</a:t>
            </a:r>
            <a:r>
              <a:rPr lang="el-GR" b="1" dirty="0"/>
              <a:t> Project </a:t>
            </a:r>
            <a:r>
              <a:rPr lang="el-GR" dirty="0"/>
              <a:t>(νέο έργο), οπότε και μας ζητείται να δώσουμε ένα όνομα για την εφαρμογή που πρόκειται να δημιουργήσουμε.</a:t>
            </a:r>
          </a:p>
          <a:p>
            <a:r>
              <a:rPr lang="el-GR" dirty="0"/>
              <a:t>Ανοίγει η καρτέλα </a:t>
            </a:r>
            <a:r>
              <a:rPr lang="el-GR" b="1" dirty="0" err="1"/>
              <a:t>Designer</a:t>
            </a:r>
            <a:r>
              <a:rPr lang="el-GR" dirty="0"/>
              <a:t> </a:t>
            </a:r>
            <a:r>
              <a:rPr lang="el-GR" dirty="0" smtClean="0"/>
              <a:t>, </a:t>
            </a:r>
            <a:r>
              <a:rPr lang="el-GR" dirty="0"/>
              <a:t>για να σχεδιάσουμε την εμφάνιση της εφαρμογής μας επιλέγοντας τα απαραίτητα συστατικά στοιχεία και ορίζοντας ιδιότητες γι’ αυτά.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6" y="3709851"/>
            <a:ext cx="10332608" cy="282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36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702343"/>
          </a:xfrm>
        </p:spPr>
        <p:txBody>
          <a:bodyPr/>
          <a:lstStyle/>
          <a:p>
            <a:pPr algn="ctr"/>
            <a:r>
              <a:rPr lang="el-GR" dirty="0" smtClean="0"/>
              <a:t>Καρτέλα </a:t>
            </a:r>
            <a:r>
              <a:rPr lang="el-GR" dirty="0" err="1" smtClean="0"/>
              <a:t>Designer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 </a:t>
            </a:r>
            <a:r>
              <a:rPr lang="el-GR" dirty="0" err="1"/>
              <a:t>Designer</a:t>
            </a:r>
            <a:r>
              <a:rPr lang="el-GR" dirty="0"/>
              <a:t> αποτελείται από τα παρακάτω κύρια πλαίσια:</a:t>
            </a:r>
            <a:endParaRPr lang="el-GR" b="1" dirty="0" smtClean="0"/>
          </a:p>
          <a:p>
            <a:r>
              <a:rPr lang="el-GR" b="1" dirty="0" err="1" smtClean="0"/>
              <a:t>Palette</a:t>
            </a:r>
            <a:r>
              <a:rPr lang="el-GR" b="1" dirty="0" smtClean="0"/>
              <a:t> </a:t>
            </a:r>
            <a:r>
              <a:rPr lang="el-GR" b="1" dirty="0"/>
              <a:t>(συλλογή συστατικών)</a:t>
            </a:r>
            <a:r>
              <a:rPr lang="el-GR" dirty="0"/>
              <a:t>: περιέχει όλα τα στοιχεία, χωρισμένα σε κατηγορίες (</a:t>
            </a:r>
            <a:r>
              <a:rPr lang="el-GR" dirty="0" err="1"/>
              <a:t>User</a:t>
            </a:r>
            <a:r>
              <a:rPr lang="el-GR" dirty="0"/>
              <a:t> </a:t>
            </a:r>
            <a:r>
              <a:rPr lang="el-GR" dirty="0" err="1"/>
              <a:t>Interface</a:t>
            </a:r>
            <a:r>
              <a:rPr lang="el-GR" dirty="0"/>
              <a:t>, </a:t>
            </a:r>
            <a:r>
              <a:rPr lang="el-GR" dirty="0" err="1"/>
              <a:t>Layout</a:t>
            </a:r>
            <a:r>
              <a:rPr lang="el-GR" dirty="0"/>
              <a:t>, </a:t>
            </a:r>
            <a:r>
              <a:rPr lang="el-GR" dirty="0" err="1"/>
              <a:t>Media</a:t>
            </a:r>
            <a:r>
              <a:rPr lang="el-GR" dirty="0"/>
              <a:t> κ.ά.) που μπορούμε να εισάγουμε στην εφαρμογή μας με απλό σύρσιμο.</a:t>
            </a:r>
          </a:p>
          <a:p>
            <a:r>
              <a:rPr lang="el-GR" b="1" dirty="0" err="1"/>
              <a:t>Viewer</a:t>
            </a:r>
            <a:r>
              <a:rPr lang="el-GR" b="1" dirty="0"/>
              <a:t> (οθόνη συσκευής)</a:t>
            </a:r>
            <a:r>
              <a:rPr lang="el-GR" dirty="0"/>
              <a:t>: εδώ τοποθετούμε στη θέση που θέλουμε τα συστατικά στοιχεία της εφαρμογής με τη διαδικασία «σύρε και άφησε» από το πλαίσιο </a:t>
            </a:r>
            <a:r>
              <a:rPr lang="el-GR" dirty="0" err="1"/>
              <a:t>Palette</a:t>
            </a:r>
            <a:r>
              <a:rPr lang="el-GR" dirty="0"/>
              <a:t>.</a:t>
            </a:r>
          </a:p>
          <a:p>
            <a:r>
              <a:rPr lang="el-GR" b="1" dirty="0" err="1"/>
              <a:t>Components</a:t>
            </a:r>
            <a:r>
              <a:rPr lang="el-GR" b="1" dirty="0"/>
              <a:t> (επιλεγμένα συστατικά)</a:t>
            </a:r>
            <a:r>
              <a:rPr lang="el-GR" dirty="0"/>
              <a:t>: μια δενδροειδής δομή των στοιχείων που έχουμε επιλέξει.</a:t>
            </a:r>
          </a:p>
          <a:p>
            <a:r>
              <a:rPr lang="el-GR" b="1" dirty="0" err="1"/>
              <a:t>Properties</a:t>
            </a:r>
            <a:r>
              <a:rPr lang="el-GR" b="1" dirty="0"/>
              <a:t> (ιδιότητες)</a:t>
            </a:r>
            <a:r>
              <a:rPr lang="el-GR" dirty="0"/>
              <a:t>: το πλαίσιο παραμετροποίησης του κάθε συστατικού (π.χ. χρώμα, μέγεθος, συμπεριφορά).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34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Καρτέλα </a:t>
            </a:r>
            <a:r>
              <a:rPr lang="en-US" dirty="0" smtClean="0"/>
              <a:t>Blocks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0000" y="1946367"/>
            <a:ext cx="10554574" cy="2847702"/>
          </a:xfrm>
        </p:spPr>
        <p:txBody>
          <a:bodyPr/>
          <a:lstStyle/>
          <a:p>
            <a:r>
              <a:rPr lang="el-GR" dirty="0"/>
              <a:t>Μόλις ολοκληρώσουμε τη σχεδίαση της εφαρμογής μας και την παραμετροποίηση των συστατικών της μέσω των ιδιοτήτων τους, ανοίγουμε την καρτέλα </a:t>
            </a:r>
            <a:r>
              <a:rPr lang="el-GR" b="1" dirty="0" err="1"/>
              <a:t>Blocks</a:t>
            </a:r>
            <a:r>
              <a:rPr lang="el-GR" dirty="0"/>
              <a:t> </a:t>
            </a:r>
            <a:endParaRPr lang="en-US" dirty="0"/>
          </a:p>
          <a:p>
            <a:r>
              <a:rPr lang="el-GR" dirty="0" smtClean="0"/>
              <a:t> </a:t>
            </a:r>
            <a:r>
              <a:rPr lang="el-GR" dirty="0"/>
              <a:t>Ο προγραμματισμός γίνεται στο πλαίσιο </a:t>
            </a:r>
            <a:r>
              <a:rPr lang="el-GR" b="1" dirty="0" err="1"/>
              <a:t>Viewer</a:t>
            </a:r>
            <a:r>
              <a:rPr lang="el-GR" dirty="0"/>
              <a:t>, όπου σύρουμε από το πλαίσιο </a:t>
            </a:r>
            <a:r>
              <a:rPr lang="el-GR" b="1" dirty="0" err="1"/>
              <a:t>Blocks</a:t>
            </a:r>
            <a:r>
              <a:rPr lang="el-GR" dirty="0"/>
              <a:t> τα κατάλληλα πλακίδια και τα συνδυάζουμε, για να ορίσουμε τις συμπεριφορές και τις συσχετίσεις της εφαρμογής μας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Τα πλακίδια είναι χρωματιστά και χωρίζονται σε δύο κατηγορίες: τα ενσωματωμένα (</a:t>
            </a:r>
            <a:r>
              <a:rPr lang="el-GR" dirty="0" err="1"/>
              <a:t>Built</a:t>
            </a:r>
            <a:r>
              <a:rPr lang="el-GR" dirty="0"/>
              <a:t>-in), που ορίζουν γενικές συμπεριφορές στην εφαρμογή μας, και τα σχετικά με συγκεκριμένα συστατικά της εφαρμογής που ορίζουν συμπεριφορές γι’ αυτά.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296" y="4689567"/>
            <a:ext cx="9091750" cy="231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Εγκατάσταση εφαρμογής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τελευταίο βήμα εγκαθιστούμε και ελέγχουμε την εφαρμογή μας με σύνδεση σε κάποια φορητή συσκευή </a:t>
            </a:r>
            <a:endParaRPr lang="en-US" dirty="0" smtClean="0"/>
          </a:p>
          <a:p>
            <a:r>
              <a:rPr lang="el-GR" dirty="0" smtClean="0"/>
              <a:t>Επιλέγουμε </a:t>
            </a:r>
            <a:r>
              <a:rPr lang="el-GR" dirty="0"/>
              <a:t>από το μενού </a:t>
            </a:r>
            <a:r>
              <a:rPr lang="el-GR" b="1" dirty="0" err="1"/>
              <a:t>Connect</a:t>
            </a:r>
            <a:r>
              <a:rPr lang="el-GR" b="1" dirty="0"/>
              <a:t>: AI </a:t>
            </a:r>
            <a:r>
              <a:rPr lang="el-GR" b="1" dirty="0" err="1"/>
              <a:t>Companion</a:t>
            </a:r>
            <a:r>
              <a:rPr lang="el-GR" dirty="0"/>
              <a:t> για σύνδεση μέσω </a:t>
            </a:r>
            <a:r>
              <a:rPr lang="el-GR" dirty="0" err="1"/>
              <a:t>WiFi</a:t>
            </a:r>
            <a:r>
              <a:rPr lang="el-GR" dirty="0"/>
              <a:t>, με την απαραίτητη προϋπόθεση να το έχουμε πρώτα εγκαταστήσει στη συσκευή μας ή </a:t>
            </a:r>
            <a:r>
              <a:rPr lang="el-GR" b="1" dirty="0"/>
              <a:t>USB</a:t>
            </a:r>
            <a:r>
              <a:rPr lang="el-GR" dirty="0"/>
              <a:t> για ενσύρματη σύνδεση ή </a:t>
            </a:r>
            <a:r>
              <a:rPr lang="el-GR" b="1" dirty="0" err="1"/>
              <a:t>Emulator</a:t>
            </a:r>
            <a:r>
              <a:rPr lang="el-GR" dirty="0"/>
              <a:t> για προσομοίωση φορητής συσκευής στον υπολογιστή </a:t>
            </a:r>
            <a:r>
              <a:rPr lang="el-GR" dirty="0" smtClean="0"/>
              <a:t>μας</a:t>
            </a:r>
            <a:r>
              <a:rPr lang="en-US" dirty="0" smtClean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7458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TM03457503[[fn=Αξιομνημόνευτο]]</Template>
  <TotalTime>24</TotalTime>
  <Words>199</Words>
  <Application>Microsoft Office PowerPoint</Application>
  <PresentationFormat>Ευρεία οθόνη</PresentationFormat>
  <Paragraphs>23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Αξιομνημόνευτο</vt:lpstr>
      <vt:lpstr>APP INVENTOR</vt:lpstr>
      <vt:lpstr>Σύνδεση στο λογισμικό app inventor</vt:lpstr>
      <vt:lpstr>Δημιουργία πρώτης εφαρμογής</vt:lpstr>
      <vt:lpstr>Καρτέλα Designer</vt:lpstr>
      <vt:lpstr>Καρτέλα Blocks</vt:lpstr>
      <vt:lpstr>Εγκατάσταση εφαρμογής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 INVENTOR</dc:title>
  <dc:creator>User1</dc:creator>
  <cp:lastModifiedBy>User1</cp:lastModifiedBy>
  <cp:revision>10</cp:revision>
  <dcterms:created xsi:type="dcterms:W3CDTF">2024-11-20T15:09:52Z</dcterms:created>
  <dcterms:modified xsi:type="dcterms:W3CDTF">2024-11-20T15:34:04Z</dcterms:modified>
</cp:coreProperties>
</file>