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223D4-6FA3-426B-8C6D-DF3474831268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1DC58-9F8D-4FA6-962D-86C7A2A092B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1DC58-9F8D-4FA6-962D-86C7A2A092B1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Glossar – Hobbys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Deutsch ein Hit 1 – A' Γυμνασίου (A1)</a:t>
            </a:r>
          </a:p>
        </p:txBody>
      </p:sp>
      <p:pic>
        <p:nvPicPr>
          <p:cNvPr id="5" name="~PP3235.WAV">
            <a:hlinkClick r:id="" action="ppaction://media"/>
          </p:cNvPr>
          <p:cNvPicPr>
            <a:picLocks noRot="1" noChangeAspect="1"/>
          </p:cNvPicPr>
          <p:nvPr>
            <a:wavAudioFile r:embed="rId1" name="~PP3235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fernsehen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📺  </a:t>
            </a:r>
            <a:r>
              <a:rPr dirty="0" err="1"/>
              <a:t>βλέπω</a:t>
            </a:r>
            <a:r>
              <a:rPr dirty="0"/>
              <a:t> </a:t>
            </a:r>
            <a:r>
              <a:rPr dirty="0" err="1"/>
              <a:t>τηλεόραση</a:t>
            </a:r>
            <a:endParaRPr dirty="0"/>
          </a:p>
          <a:p>
            <a:pPr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dirty="0" err="1" smtClean="0"/>
              <a:t>sehe</a:t>
            </a:r>
            <a:r>
              <a:rPr lang="de-DE" dirty="0" smtClean="0"/>
              <a:t> </a:t>
            </a:r>
            <a:r>
              <a:rPr lang="en-US" dirty="0" smtClean="0"/>
              <a:t>fern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4" name="3 - Εικόνα" descr="fernse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740" y="1868424"/>
            <a:ext cx="4160520" cy="3121152"/>
          </a:xfrm>
          <a:prstGeom prst="rect">
            <a:avLst/>
          </a:prstGeom>
        </p:spPr>
      </p:pic>
      <p:pic>
        <p:nvPicPr>
          <p:cNvPr id="6" name="~PP2748.WAV">
            <a:hlinkClick r:id="" action="ppaction://media"/>
          </p:cNvPr>
          <p:cNvPicPr>
            <a:picLocks noRot="1" noChangeAspect="1"/>
          </p:cNvPicPr>
          <p:nvPr>
            <a:wavAudioFile r:embed="rId1" name="~PP2748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Fahrrad fahren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🚴  </a:t>
            </a:r>
            <a:r>
              <a:rPr dirty="0" err="1"/>
              <a:t>κάνω</a:t>
            </a:r>
            <a:r>
              <a:rPr dirty="0"/>
              <a:t> </a:t>
            </a:r>
            <a:r>
              <a:rPr dirty="0" err="1"/>
              <a:t>ποδήλατο</a:t>
            </a:r>
            <a:endParaRPr dirty="0"/>
          </a:p>
          <a:p>
            <a:pPr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Fahrrad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4" name="3 - Εικόνα" descr="Rad fahr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98" y="2104844"/>
            <a:ext cx="4658264" cy="2613460"/>
          </a:xfrm>
          <a:prstGeom prst="rect">
            <a:avLst/>
          </a:prstGeom>
        </p:spPr>
      </p:pic>
      <p:pic>
        <p:nvPicPr>
          <p:cNvPr id="6" name="~PP2074.WAV">
            <a:hlinkClick r:id="" action="ppaction://media"/>
          </p:cNvPr>
          <p:cNvPicPr>
            <a:picLocks noRot="1" noChangeAspect="1"/>
          </p:cNvPicPr>
          <p:nvPr>
            <a:wavAudioFile r:embed="rId1" name="~PP2074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malen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🎨  </a:t>
            </a:r>
            <a:r>
              <a:rPr dirty="0" err="1"/>
              <a:t>ζωγραφίζω</a:t>
            </a:r>
            <a:endParaRPr dirty="0"/>
          </a:p>
          <a:p>
            <a:pPr algn="l"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lang="de-DE" dirty="0" smtClean="0"/>
              <a:t>male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4" name="3 - Εικόνα" descr="ma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31" y="2078966"/>
            <a:ext cx="3890513" cy="2639338"/>
          </a:xfrm>
          <a:prstGeom prst="rect">
            <a:avLst/>
          </a:prstGeom>
        </p:spPr>
      </p:pic>
      <p:pic>
        <p:nvPicPr>
          <p:cNvPr id="6" name="~PP900.WAV">
            <a:hlinkClick r:id="" action="ppaction://media"/>
          </p:cNvPr>
          <p:cNvPicPr>
            <a:picLocks noRot="1" noChangeAspect="1"/>
          </p:cNvPicPr>
          <p:nvPr>
            <a:wavAudioFile r:embed="rId1" name="~PP900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Χρήσιμες φράσεις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smtClean="0">
                <a:solidFill>
                  <a:srgbClr val="92D050"/>
                </a:solidFill>
              </a:rPr>
              <a:t>Mein Hobby ist </a:t>
            </a:r>
            <a:r>
              <a:rPr lang="de-DE" dirty="0" smtClean="0"/>
              <a:t>Musik.</a:t>
            </a:r>
            <a:r>
              <a:rPr lang="de-DE" dirty="0" smtClean="0">
                <a:sym typeface="Wingdings"/>
              </a:rPr>
              <a:t></a:t>
            </a:r>
            <a:r>
              <a:rPr lang="el-GR" dirty="0" smtClean="0"/>
              <a:t>Το </a:t>
            </a:r>
            <a:r>
              <a:rPr lang="el-GR" dirty="0" err="1" smtClean="0"/>
              <a:t>χόμπυ</a:t>
            </a:r>
            <a:r>
              <a:rPr lang="el-GR" dirty="0" smtClean="0"/>
              <a:t> μου είναι…</a:t>
            </a:r>
            <a:endParaRPr lang="de-DE" dirty="0" smtClean="0"/>
          </a:p>
          <a:p>
            <a:r>
              <a:rPr lang="de-DE" dirty="0" smtClean="0"/>
              <a:t>Ich spiele </a:t>
            </a:r>
            <a:r>
              <a:rPr lang="de-DE" i="1" dirty="0" smtClean="0">
                <a:solidFill>
                  <a:srgbClr val="00B0F0"/>
                </a:solidFill>
              </a:rPr>
              <a:t>gern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smtClean="0"/>
              <a:t>Fußball</a:t>
            </a:r>
            <a:r>
              <a:rPr lang="el-GR" dirty="0" smtClean="0">
                <a:sym typeface="Wingdings"/>
              </a:rPr>
              <a:t>.</a:t>
            </a:r>
            <a:r>
              <a:rPr lang="de-DE" dirty="0" smtClean="0">
                <a:sym typeface="Wingdings"/>
              </a:rPr>
              <a:t></a:t>
            </a:r>
            <a:r>
              <a:rPr lang="el-GR" dirty="0" smtClean="0">
                <a:sym typeface="Wingdings"/>
              </a:rPr>
              <a:t>…ευχάριστα…</a:t>
            </a:r>
          </a:p>
          <a:p>
            <a:r>
              <a:rPr lang="de-DE" i="1" dirty="0" smtClean="0">
                <a:solidFill>
                  <a:srgbClr val="FF0000"/>
                </a:solidFill>
              </a:rPr>
              <a:t>In meiner Freizeit </a:t>
            </a:r>
            <a:r>
              <a:rPr lang="de-DE" dirty="0" smtClean="0"/>
              <a:t>höre ich Musik.</a:t>
            </a:r>
            <a:r>
              <a:rPr lang="de-DE" dirty="0" smtClean="0">
                <a:sym typeface="Wingdings"/>
              </a:rPr>
              <a:t> </a:t>
            </a:r>
            <a:r>
              <a:rPr lang="el-GR" dirty="0" smtClean="0">
                <a:sym typeface="Wingdings"/>
              </a:rPr>
              <a:t>Στον ελεύθερό μου χρόνο…</a:t>
            </a:r>
            <a:endParaRPr lang="de-DE" dirty="0" smtClean="0"/>
          </a:p>
          <a:p>
            <a:r>
              <a:rPr lang="de-DE" i="1" dirty="0" smtClean="0">
                <a:solidFill>
                  <a:srgbClr val="7030A0"/>
                </a:solidFill>
              </a:rPr>
              <a:t>Ich mag </a:t>
            </a:r>
            <a:r>
              <a:rPr lang="de-DE" dirty="0" smtClean="0"/>
              <a:t>Tanzen.</a:t>
            </a:r>
            <a:r>
              <a:rPr lang="de-DE" dirty="0" smtClean="0">
                <a:sym typeface="Wingdings"/>
              </a:rPr>
              <a:t> </a:t>
            </a:r>
            <a:r>
              <a:rPr lang="el-GR" dirty="0" smtClean="0">
                <a:sym typeface="Wingdings"/>
              </a:rPr>
              <a:t>Μου αρέσει…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el-GR" dirty="0"/>
          </a:p>
        </p:txBody>
      </p:sp>
      <p:pic>
        <p:nvPicPr>
          <p:cNvPr id="5" name="~PP1804.WAV">
            <a:hlinkClick r:id="" action="ppaction://media"/>
          </p:cNvPr>
          <p:cNvPicPr>
            <a:picLocks noRot="1" noChangeAspect="1"/>
          </p:cNvPicPr>
          <p:nvPr>
            <a:wavAudioFile r:embed="rId1" name="~PP1804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Jetzt kennst du viele Hobbys auf Deutsch!</a:t>
            </a:r>
          </a:p>
        </p:txBody>
      </p:sp>
      <p:pic>
        <p:nvPicPr>
          <p:cNvPr id="4" name="3 - Εικόνα" descr="lach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011" y="1897810"/>
            <a:ext cx="4304580" cy="3217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kochen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👩</a:t>
            </a:r>
            <a:r>
              <a:rPr lang="el-GR" dirty="0" err="1" smtClean="0"/>
              <a:t>‍🍳</a:t>
            </a:r>
            <a:r>
              <a:rPr lang="el-GR" dirty="0" smtClean="0"/>
              <a:t> </a:t>
            </a:r>
            <a:r>
              <a:rPr lang="el-GR" dirty="0" smtClean="0"/>
              <a:t>μαγειρεύω</a:t>
            </a:r>
          </a:p>
          <a:p>
            <a:r>
              <a:rPr lang="de-DE" dirty="0" smtClean="0"/>
              <a:t>Ich koche.</a:t>
            </a:r>
            <a:endParaRPr lang="el-GR" dirty="0"/>
          </a:p>
        </p:txBody>
      </p:sp>
      <p:pic>
        <p:nvPicPr>
          <p:cNvPr id="4" name="3 - Εικόνα" descr="koc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62" y="2303253"/>
            <a:ext cx="4054415" cy="2415051"/>
          </a:xfrm>
          <a:prstGeom prst="rect">
            <a:avLst/>
          </a:prstGeom>
        </p:spPr>
      </p:pic>
      <p:pic>
        <p:nvPicPr>
          <p:cNvPr id="6" name="~PP902.WAV">
            <a:hlinkClick r:id="" action="ppaction://media"/>
          </p:cNvPr>
          <p:cNvPicPr>
            <a:picLocks noRot="1" noChangeAspect="1"/>
          </p:cNvPicPr>
          <p:nvPr>
            <a:wavAudioFile r:embed="rId1" name="~PP902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Fußball spielen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⚽  </a:t>
            </a:r>
            <a:r>
              <a:rPr dirty="0" err="1"/>
              <a:t>παίζω</a:t>
            </a:r>
            <a:r>
              <a:rPr dirty="0"/>
              <a:t> </a:t>
            </a:r>
            <a:r>
              <a:rPr dirty="0" err="1"/>
              <a:t>ποδόσφαιρο</a:t>
            </a:r>
            <a:endParaRPr dirty="0"/>
          </a:p>
          <a:p>
            <a:pPr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Fußball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6" name="5 - Εικόνα" descr="Fußball spie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298" y="1509623"/>
            <a:ext cx="3433313" cy="3473857"/>
          </a:xfrm>
          <a:prstGeom prst="rect">
            <a:avLst/>
          </a:prstGeom>
        </p:spPr>
      </p:pic>
      <p:pic>
        <p:nvPicPr>
          <p:cNvPr id="7" name="~PP134.WAV">
            <a:hlinkClick r:id="" action="ppaction://media"/>
          </p:cNvPr>
          <p:cNvPicPr>
            <a:picLocks noRot="1" noChangeAspect="1"/>
          </p:cNvPicPr>
          <p:nvPr>
            <a:wavAudioFile r:embed="rId1" name="~PP134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Musik hören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🎵  </a:t>
            </a:r>
            <a:r>
              <a:rPr dirty="0" err="1"/>
              <a:t>ακούω</a:t>
            </a:r>
            <a:r>
              <a:rPr dirty="0"/>
              <a:t> </a:t>
            </a:r>
            <a:r>
              <a:rPr dirty="0" err="1"/>
              <a:t>μουσική</a:t>
            </a:r>
            <a:endParaRPr dirty="0"/>
          </a:p>
          <a:p>
            <a:pPr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dirty="0" err="1" smtClean="0"/>
              <a:t>höre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l-GR" dirty="0" smtClean="0"/>
              <a:t>.</a:t>
            </a:r>
            <a:endParaRPr dirty="0"/>
          </a:p>
        </p:txBody>
      </p:sp>
      <p:pic>
        <p:nvPicPr>
          <p:cNvPr id="4" name="3 - Εικόνα" descr="Musik hö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253" y="1868424"/>
            <a:ext cx="3976778" cy="3121152"/>
          </a:xfrm>
          <a:prstGeom prst="rect">
            <a:avLst/>
          </a:prstGeom>
        </p:spPr>
      </p:pic>
      <p:pic>
        <p:nvPicPr>
          <p:cNvPr id="6" name="~PP3119.WAV">
            <a:hlinkClick r:id="" action="ppaction://media"/>
          </p:cNvPr>
          <p:cNvPicPr>
            <a:picLocks noRot="1" noChangeAspect="1"/>
          </p:cNvPicPr>
          <p:nvPr>
            <a:wavAudioFile r:embed="rId1" name="~PP3119.WAV"/>
          </p:nvPr>
        </p:nvPicPr>
        <p:blipFill>
          <a:blip r:embed="rId5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Bücher lesen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📚  </a:t>
            </a:r>
            <a:r>
              <a:rPr dirty="0" err="1"/>
              <a:t>διαβάζω</a:t>
            </a:r>
            <a:r>
              <a:rPr dirty="0"/>
              <a:t> </a:t>
            </a:r>
            <a:r>
              <a:rPr dirty="0" err="1"/>
              <a:t>βιβλία</a:t>
            </a:r>
            <a:endParaRPr dirty="0"/>
          </a:p>
          <a:p>
            <a:pPr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dirty="0" err="1" smtClean="0"/>
              <a:t>lese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dirty="0"/>
          </a:p>
        </p:txBody>
      </p:sp>
      <p:pic>
        <p:nvPicPr>
          <p:cNvPr id="4" name="3 - Εικόνα" descr="Bücher les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087" y="1880557"/>
            <a:ext cx="4399472" cy="3234907"/>
          </a:xfrm>
          <a:prstGeom prst="rect">
            <a:avLst/>
          </a:prstGeom>
        </p:spPr>
      </p:pic>
      <p:pic>
        <p:nvPicPr>
          <p:cNvPr id="6" name="~PP2476.WAV">
            <a:hlinkClick r:id="" action="ppaction://media"/>
          </p:cNvPr>
          <p:cNvPicPr>
            <a:picLocks noRot="1" noChangeAspect="1"/>
          </p:cNvPicPr>
          <p:nvPr>
            <a:wavAudioFile r:embed="rId1" name="~PP2476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schwimmen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🏊  </a:t>
            </a:r>
            <a:r>
              <a:rPr dirty="0" err="1"/>
              <a:t>κολυμπώ</a:t>
            </a:r>
            <a:endParaRPr dirty="0"/>
          </a:p>
          <a:p>
            <a:pPr algn="l"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dirty="0" err="1" smtClean="0"/>
              <a:t>schwimme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4" name="3 - Εικόνα" descr="schwimm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94" y="1708030"/>
            <a:ext cx="3096883" cy="3010274"/>
          </a:xfrm>
          <a:prstGeom prst="rect">
            <a:avLst/>
          </a:prstGeom>
        </p:spPr>
      </p:pic>
      <p:pic>
        <p:nvPicPr>
          <p:cNvPr id="6" name="~PP1442.WAV">
            <a:hlinkClick r:id="" action="ppaction://media"/>
          </p:cNvPr>
          <p:cNvPicPr>
            <a:picLocks noRot="1" noChangeAspect="1"/>
          </p:cNvPicPr>
          <p:nvPr>
            <a:wavAudioFile r:embed="rId1" name="~PP1442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tanzen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💃  </a:t>
            </a:r>
            <a:r>
              <a:rPr dirty="0" err="1"/>
              <a:t>χορεύω</a:t>
            </a:r>
            <a:endParaRPr dirty="0"/>
          </a:p>
          <a:p>
            <a:pPr algn="l"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dirty="0" err="1" smtClean="0"/>
              <a:t>tanze</a:t>
            </a:r>
            <a:r>
              <a:rPr lang="el-GR" dirty="0" smtClean="0"/>
              <a:t>.</a:t>
            </a:r>
            <a:endParaRPr dirty="0"/>
          </a:p>
        </p:txBody>
      </p:sp>
      <p:pic>
        <p:nvPicPr>
          <p:cNvPr id="4" name="3 - Εικόνα" descr="Tan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263" y="1561381"/>
            <a:ext cx="3830129" cy="3422100"/>
          </a:xfrm>
          <a:prstGeom prst="rect">
            <a:avLst/>
          </a:prstGeom>
        </p:spPr>
      </p:pic>
      <p:pic>
        <p:nvPicPr>
          <p:cNvPr id="6" name="~PP424.WAV">
            <a:hlinkClick r:id="" action="ppaction://media"/>
          </p:cNvPr>
          <p:cNvPicPr>
            <a:picLocks noRot="1" noChangeAspect="1"/>
          </p:cNvPicPr>
          <p:nvPr>
            <a:wavAudioFile r:embed="rId1" name="~PP424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Computer spielen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💻  </a:t>
            </a:r>
            <a:r>
              <a:rPr dirty="0" err="1"/>
              <a:t>παίζω</a:t>
            </a:r>
            <a:r>
              <a:rPr dirty="0"/>
              <a:t> </a:t>
            </a:r>
            <a:r>
              <a:rPr dirty="0" err="1"/>
              <a:t>στον</a:t>
            </a:r>
            <a:r>
              <a:rPr dirty="0"/>
              <a:t> </a:t>
            </a:r>
            <a:r>
              <a:rPr dirty="0" err="1"/>
              <a:t>υπολογιστή</a:t>
            </a:r>
            <a:endParaRPr dirty="0"/>
          </a:p>
          <a:p>
            <a:pPr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dirty="0" err="1" smtClean="0"/>
              <a:t>spiele</a:t>
            </a:r>
            <a:r>
              <a:rPr lang="el-GR" dirty="0" smtClean="0"/>
              <a:t> </a:t>
            </a:r>
            <a:r>
              <a:rPr lang="de-DE" dirty="0" smtClean="0"/>
              <a:t>am</a:t>
            </a:r>
            <a:r>
              <a:rPr lang="en-US" dirty="0" smtClean="0"/>
              <a:t> Computer.</a:t>
            </a:r>
            <a:endParaRPr dirty="0"/>
          </a:p>
        </p:txBody>
      </p:sp>
      <p:pic>
        <p:nvPicPr>
          <p:cNvPr id="4" name="3 - Εικόνα" descr="am Computer spie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91" y="2044459"/>
            <a:ext cx="4295954" cy="3114137"/>
          </a:xfrm>
          <a:prstGeom prst="rect">
            <a:avLst/>
          </a:prstGeom>
        </p:spPr>
      </p:pic>
      <p:pic>
        <p:nvPicPr>
          <p:cNvPr id="6" name="~PP188.WAV">
            <a:hlinkClick r:id="" action="ppaction://media"/>
          </p:cNvPr>
          <p:cNvPicPr>
            <a:picLocks noRot="1" noChangeAspect="1"/>
          </p:cNvPicPr>
          <p:nvPr>
            <a:wavAudioFile r:embed="rId1" name="~PP188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Basketball spielen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520"/>
            </a:pPr>
            <a:r>
              <a:rPr dirty="0"/>
              <a:t>🏀  </a:t>
            </a:r>
            <a:r>
              <a:rPr dirty="0" err="1"/>
              <a:t>παίζω</a:t>
            </a:r>
            <a:r>
              <a:rPr dirty="0"/>
              <a:t> </a:t>
            </a:r>
            <a:r>
              <a:rPr dirty="0" err="1"/>
              <a:t>μπάσκετ</a:t>
            </a:r>
            <a:endParaRPr dirty="0"/>
          </a:p>
          <a:p>
            <a:pPr>
              <a:defRPr sz="2016"/>
            </a:pPr>
            <a:r>
              <a:rPr dirty="0" err="1"/>
              <a:t>Ich</a:t>
            </a:r>
            <a:r>
              <a:rPr dirty="0"/>
              <a:t> </a:t>
            </a:r>
            <a:r>
              <a:rPr dirty="0" err="1" smtClean="0"/>
              <a:t>spiele</a:t>
            </a:r>
            <a:r>
              <a:rPr lang="en-US" dirty="0" smtClean="0"/>
              <a:t> Basketball. </a:t>
            </a:r>
            <a:endParaRPr dirty="0"/>
          </a:p>
        </p:txBody>
      </p:sp>
      <p:pic>
        <p:nvPicPr>
          <p:cNvPr id="4" name="3 - Εικόνα" descr="Basketball spie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108" y="1868424"/>
            <a:ext cx="2081784" cy="3121152"/>
          </a:xfrm>
          <a:prstGeom prst="rect">
            <a:avLst/>
          </a:prstGeom>
        </p:spPr>
      </p:pic>
      <p:pic>
        <p:nvPicPr>
          <p:cNvPr id="6" name="~PP3219.WAV">
            <a:hlinkClick r:id="" action="ppaction://media"/>
          </p:cNvPr>
          <p:cNvPicPr>
            <a:picLocks noRot="1" noChangeAspect="1"/>
          </p:cNvPicPr>
          <p:nvPr>
            <a:wavAudioFile r:embed="rId1" name="~PP3219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158</Words>
  <Application>Microsoft Office PowerPoint</Application>
  <PresentationFormat>Προβολή στην οθόνη (4:3)</PresentationFormat>
  <Paragraphs>43</Paragraphs>
  <Slides>14</Slides>
  <Notes>1</Notes>
  <HiddenSlides>0</HiddenSlides>
  <MMClips>13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Άποψη</vt:lpstr>
      <vt:lpstr>Glossar – Hobbys</vt:lpstr>
      <vt:lpstr>kochen</vt:lpstr>
      <vt:lpstr>Fußball spielen</vt:lpstr>
      <vt:lpstr>Musik hören</vt:lpstr>
      <vt:lpstr>Bücher lesen</vt:lpstr>
      <vt:lpstr>schwimmen</vt:lpstr>
      <vt:lpstr>tanzen</vt:lpstr>
      <vt:lpstr>Computer spielen</vt:lpstr>
      <vt:lpstr>Basketball spielen</vt:lpstr>
      <vt:lpstr>fernsehen</vt:lpstr>
      <vt:lpstr>Fahrrad fahren</vt:lpstr>
      <vt:lpstr>malen</vt:lpstr>
      <vt:lpstr>Χρήσιμες φράσεις</vt:lpstr>
      <vt:lpstr>Super!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Glossar – Hobbys</dc:title>
  <dc:subject/>
  <dc:creator/>
  <cp:keywords/>
  <dc:description>generated using python-pptx</dc:description>
  <cp:lastModifiedBy>iTech</cp:lastModifiedBy>
  <cp:revision>8</cp:revision>
  <dcterms:created xsi:type="dcterms:W3CDTF">2013-01-27T09:14:16Z</dcterms:created>
  <dcterms:modified xsi:type="dcterms:W3CDTF">2026-05-25T19:17:51Z</dcterms:modified>
  <cp:category/>
</cp:coreProperties>
</file>