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67" r:id="rId2"/>
    <p:sldId id="382" r:id="rId3"/>
    <p:sldId id="383" r:id="rId4"/>
    <p:sldId id="384" r:id="rId5"/>
    <p:sldId id="385" r:id="rId6"/>
    <p:sldId id="386" r:id="rId7"/>
    <p:sldId id="387" r:id="rId8"/>
    <p:sldId id="388" r:id="rId9"/>
    <p:sldId id="364" r:id="rId10"/>
  </p:sldIdLst>
  <p:sldSz cx="1080135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40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0000"/>
    <a:srgbClr val="540000"/>
    <a:srgbClr val="E5E2D1"/>
    <a:srgbClr val="D3CEB1"/>
    <a:srgbClr val="C1BA91"/>
    <a:srgbClr val="EDF6F9"/>
    <a:srgbClr val="323E1A"/>
    <a:srgbClr val="F9EE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338" autoAdjust="0"/>
    <p:restoredTop sz="93369" autoAdjust="0"/>
  </p:normalViewPr>
  <p:slideViewPr>
    <p:cSldViewPr>
      <p:cViewPr varScale="1">
        <p:scale>
          <a:sx n="38" d="100"/>
          <a:sy n="38" d="100"/>
        </p:scale>
        <p:origin x="60" y="546"/>
      </p:cViewPr>
      <p:guideLst>
        <p:guide orient="horz" pos="2160"/>
        <p:guide pos="3404"/>
      </p:guideLst>
    </p:cSldViewPr>
  </p:slideViewPr>
  <p:outlineViewPr>
    <p:cViewPr>
      <p:scale>
        <a:sx n="33" d="100"/>
        <a:sy n="33" d="100"/>
      </p:scale>
      <p:origin x="0" y="4086"/>
    </p:cViewPr>
  </p:outlineViewPr>
  <p:notesTextViewPr>
    <p:cViewPr>
      <p:scale>
        <a:sx n="100" d="100"/>
        <a:sy n="100" d="100"/>
      </p:scale>
      <p:origin x="0" y="0"/>
    </p:cViewPr>
  </p:notesTextViewPr>
  <p:sorterViewPr>
    <p:cViewPr>
      <p:scale>
        <a:sx n="66" d="100"/>
        <a:sy n="66" d="100"/>
      </p:scale>
      <p:origin x="0" y="2328"/>
    </p:cViewPr>
  </p:sorterViewPr>
  <p:notesViewPr>
    <p:cSldViewPr>
      <p:cViewPr varScale="1">
        <p:scale>
          <a:sx n="50" d="100"/>
          <a:sy n="50" d="100"/>
        </p:scale>
        <p:origin x="-293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lvl1pPr>
          </a:lstStyle>
          <a:p>
            <a:pPr>
              <a:defRPr/>
            </a:pPr>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2BAF6C4-9B48-4A6A-805D-1043817181CA}" type="datetimeFigureOut">
              <a:rPr lang="el-GR"/>
              <a:pPr>
                <a:defRPr/>
              </a:pPr>
              <a:t>14/12/2021</a:t>
            </a:fld>
            <a:endParaRPr lang="el-GR" dirty="0"/>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dirty="0"/>
            </a:lvl1pPr>
          </a:lstStyle>
          <a:p>
            <a:pPr>
              <a:defRPr/>
            </a:pPr>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D0F3DB3-A609-44EF-B188-705F92D15305}" type="slidenum">
              <a:rPr lang="el-GR"/>
              <a:pPr>
                <a:defRPr/>
              </a:pPr>
              <a:t>‹#›</a:t>
            </a:fld>
            <a:endParaRPr lang="el-G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225F5AC-58BE-41B8-9307-F310B374CF9A}" type="datetimeFigureOut">
              <a:rPr lang="el-GR"/>
              <a:pPr>
                <a:defRPr/>
              </a:pPr>
              <a:t>14/12/2021</a:t>
            </a:fld>
            <a:endParaRPr lang="el-GR" dirty="0"/>
          </a:p>
        </p:txBody>
      </p:sp>
      <p:sp>
        <p:nvSpPr>
          <p:cNvPr id="4" name="3 - Θέση εικόνας διαφάνειας"/>
          <p:cNvSpPr>
            <a:spLocks noGrp="1" noRot="1" noChangeAspect="1"/>
          </p:cNvSpPr>
          <p:nvPr>
            <p:ph type="sldImg" idx="2"/>
          </p:nvPr>
        </p:nvSpPr>
        <p:spPr>
          <a:xfrm>
            <a:off x="728663" y="685800"/>
            <a:ext cx="5400675" cy="34290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606B239-0B5F-43D6-A60F-578218419FAA}" type="slidenum">
              <a:rPr lang="el-GR"/>
              <a:pPr>
                <a:defRPr/>
              </a:pPr>
              <a:t>‹#›</a:t>
            </a:fld>
            <a:endParaRPr lang="el-G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10103" y="2130432"/>
            <a:ext cx="9181148"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620204" y="3886201"/>
            <a:ext cx="756094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0E38D12C-516E-4F5D-A711-D4A562F8A476}" type="datetimeFigureOut">
              <a:rPr lang="el-GR"/>
              <a:pPr>
                <a:defRPr/>
              </a:pPr>
              <a:t>14/12/2021</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B51C21E-5DCD-4F4B-BD3F-B495EE096428}" type="slidenum">
              <a:rPr lang="el-GR"/>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CBC86E14-A36E-4259-AB27-D686894F84E2}" type="datetimeFigureOut">
              <a:rPr lang="el-GR"/>
              <a:pPr>
                <a:defRPr/>
              </a:pPr>
              <a:t>14/12/2021</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76D7D871-A471-4158-A078-E7697CC826BA}" type="slidenum">
              <a:rPr lang="el-GR"/>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830979" y="274643"/>
            <a:ext cx="2430304"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40071" y="274643"/>
            <a:ext cx="7110887"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EDD8536D-4810-47DB-A13B-6D24D1E8832C}" type="datetimeFigureOut">
              <a:rPr lang="el-GR"/>
              <a:pPr>
                <a:defRPr/>
              </a:pPr>
              <a:t>14/12/2021</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7CBCED78-7C2C-445F-9EFC-0097561D8DB8}" type="slidenum">
              <a:rPr lang="el-GR"/>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774C7818-1A71-4FB7-956D-13CFF4E251D9}" type="datetimeFigureOut">
              <a:rPr lang="el-GR"/>
              <a:pPr>
                <a:defRPr/>
              </a:pPr>
              <a:t>14/12/2021</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A14BF64-DD1E-428B-BDD2-2CA4FE55A514}"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53232" y="4406906"/>
            <a:ext cx="9181148"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853232" y="2906714"/>
            <a:ext cx="9181148"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A70D9849-CF59-4EB5-8AB4-BA807F89FC19}" type="datetimeFigureOut">
              <a:rPr lang="el-GR"/>
              <a:pPr>
                <a:defRPr/>
              </a:pPr>
              <a:t>14/12/2021</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F5E3E699-0987-4A41-AF16-E603720F51F2}" type="slidenum">
              <a:rPr lang="el-GR"/>
              <a:pPr>
                <a:defRPr/>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40068" y="1600207"/>
            <a:ext cx="47705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490687" y="1600207"/>
            <a:ext cx="47705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C671753B-8E59-4D70-80FF-C1BBB79912F6}" type="datetimeFigureOut">
              <a:rPr lang="el-GR"/>
              <a:pPr>
                <a:defRPr/>
              </a:pPr>
              <a:t>14/12/2021</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03B0B3EF-E14B-4977-9EEA-F74379149F9F}" type="slidenum">
              <a:rPr lang="el-GR"/>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40068" y="1535113"/>
            <a:ext cx="4772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40068" y="2174875"/>
            <a:ext cx="47724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5486940" y="1535113"/>
            <a:ext cx="477434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486940" y="2174875"/>
            <a:ext cx="477434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AD85F82B-72A2-4937-B220-A63C942EE688}" type="datetimeFigureOut">
              <a:rPr lang="el-GR"/>
              <a:pPr>
                <a:defRPr/>
              </a:pPr>
              <a:t>14/12/2021</a:t>
            </a:fld>
            <a:endParaRPr lang="el-GR" dirty="0"/>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3190E172-5D51-4E17-8CAB-DB315DA6FD4F}" type="slidenum">
              <a:rPr lang="el-GR"/>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4E1FDE26-0ABD-4C89-89F3-DC4ECD77A2B8}" type="datetimeFigureOut">
              <a:rPr lang="el-GR"/>
              <a:pPr>
                <a:defRPr/>
              </a:pPr>
              <a:t>14/12/2021</a:t>
            </a:fld>
            <a:endParaRPr lang="el-GR" dirty="0"/>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E6B5DA71-C830-4F31-9B13-EC1B2428B62A}" type="slidenum">
              <a:rPr lang="el-GR"/>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71AAF5F8-9775-49C3-A683-346C0B1F38F3}" type="datetimeFigureOut">
              <a:rPr lang="el-GR"/>
              <a:pPr>
                <a:defRPr/>
              </a:pPr>
              <a:t>14/12/2021</a:t>
            </a:fld>
            <a:endParaRPr lang="el-GR" dirty="0"/>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50904602-C993-46AC-A15F-0B229A64A24A}" type="slidenum">
              <a:rPr lang="el-GR"/>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273051"/>
            <a:ext cx="3553570"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223030" y="273057"/>
            <a:ext cx="60382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540068" y="1435103"/>
            <a:ext cx="35535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FD06F7C3-386B-490A-9110-C1DA710B9A31}" type="datetimeFigureOut">
              <a:rPr lang="el-GR"/>
              <a:pPr>
                <a:defRPr/>
              </a:pPr>
              <a:t>14/12/2021</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848C8F1A-A868-465F-8C28-C35C07F9B1AA}" type="slidenum">
              <a:rPr lang="el-GR"/>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117142" y="4800600"/>
            <a:ext cx="648081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117142" y="612775"/>
            <a:ext cx="648081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3 - Θέση κειμένου"/>
          <p:cNvSpPr>
            <a:spLocks noGrp="1"/>
          </p:cNvSpPr>
          <p:nvPr>
            <p:ph type="body" sz="half" idx="2"/>
          </p:nvPr>
        </p:nvSpPr>
        <p:spPr>
          <a:xfrm>
            <a:off x="2117142" y="5367338"/>
            <a:ext cx="648081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B8EFD7CA-AF49-4CD5-A328-A46530FDD21A}" type="datetimeFigureOut">
              <a:rPr lang="el-GR"/>
              <a:pPr>
                <a:defRPr/>
              </a:pPr>
              <a:t>14/12/2021</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EC95FE2A-824E-4D01-971E-5899299F33B6}" type="slidenum">
              <a:rPr lang="el-GR"/>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539750" y="274638"/>
            <a:ext cx="97218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539750" y="1600200"/>
            <a:ext cx="972185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539750" y="6356350"/>
            <a:ext cx="252095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E99CE0D-6FD7-406D-8197-032F3CA0FA32}" type="datetimeFigureOut">
              <a:rPr lang="el-GR"/>
              <a:pPr>
                <a:defRPr/>
              </a:pPr>
              <a:t>14/12/2021</a:t>
            </a:fld>
            <a:endParaRPr lang="el-GR" dirty="0"/>
          </a:p>
        </p:txBody>
      </p:sp>
      <p:sp>
        <p:nvSpPr>
          <p:cNvPr id="5" name="4 - Θέση υποσέλιδου"/>
          <p:cNvSpPr>
            <a:spLocks noGrp="1"/>
          </p:cNvSpPr>
          <p:nvPr>
            <p:ph type="ftr" sz="quarter" idx="3"/>
          </p:nvPr>
        </p:nvSpPr>
        <p:spPr>
          <a:xfrm>
            <a:off x="3690938" y="6356350"/>
            <a:ext cx="3419475"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l-GR"/>
          </a:p>
        </p:txBody>
      </p:sp>
      <p:sp>
        <p:nvSpPr>
          <p:cNvPr id="6" name="5 - Θέση αριθμού διαφάνειας"/>
          <p:cNvSpPr>
            <a:spLocks noGrp="1"/>
          </p:cNvSpPr>
          <p:nvPr>
            <p:ph type="sldNum" sz="quarter" idx="4"/>
          </p:nvPr>
        </p:nvSpPr>
        <p:spPr>
          <a:xfrm>
            <a:off x="7740650" y="6356350"/>
            <a:ext cx="252095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AB5C7D8-6A08-4D3E-A966-C4F0BDAF9D84}"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ladylifehacks.com/tag/look/" TargetMode="External"/><Relationship Id="rId2" Type="http://schemas.openxmlformats.org/officeDocument/2006/relationships/hyperlink" Target="http://www.facechartpro.com/Home.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792163" y="1052736"/>
            <a:ext cx="9181148" cy="1124744"/>
          </a:xfrm>
        </p:spPr>
        <p:txBody>
          <a:bodyPr/>
          <a:lstStyle/>
          <a:p>
            <a:r>
              <a:rPr lang="el-GR" dirty="0" smtClean="0"/>
              <a:t>PROCHART</a:t>
            </a:r>
            <a:endParaRPr lang="en-US" dirty="0" smtClean="0"/>
          </a:p>
        </p:txBody>
      </p:sp>
      <p:sp>
        <p:nvSpPr>
          <p:cNvPr id="5" name="4 - Υπότιτλος"/>
          <p:cNvSpPr>
            <a:spLocks noGrp="1"/>
          </p:cNvSpPr>
          <p:nvPr>
            <p:ph type="subTitle" idx="1"/>
          </p:nvPr>
        </p:nvSpPr>
        <p:spPr>
          <a:xfrm>
            <a:off x="1584251" y="4941168"/>
            <a:ext cx="7560947" cy="4226025"/>
          </a:xfrm>
        </p:spPr>
        <p:txBody>
          <a:bodyPr/>
          <a:lstStyle/>
          <a:p>
            <a:r>
              <a:rPr lang="el-GR" dirty="0" smtClean="0">
                <a:solidFill>
                  <a:schemeClr val="tx1"/>
                </a:solidFill>
              </a:rPr>
              <a:t>Παρουσίαση </a:t>
            </a:r>
            <a:r>
              <a:rPr lang="en-US" dirty="0" smtClean="0">
                <a:solidFill>
                  <a:schemeClr val="tx1"/>
                </a:solidFill>
              </a:rPr>
              <a:t>14</a:t>
            </a:r>
            <a:r>
              <a:rPr lang="el-GR" dirty="0" smtClean="0">
                <a:solidFill>
                  <a:schemeClr val="tx1"/>
                </a:solidFill>
              </a:rPr>
              <a:t>/1</a:t>
            </a:r>
            <a:r>
              <a:rPr lang="en-US" dirty="0" smtClean="0">
                <a:solidFill>
                  <a:schemeClr val="tx1"/>
                </a:solidFill>
              </a:rPr>
              <a:t>2</a:t>
            </a:r>
            <a:r>
              <a:rPr lang="el-GR" dirty="0" smtClean="0">
                <a:solidFill>
                  <a:schemeClr val="tx1"/>
                </a:solidFill>
              </a:rPr>
              <a:t>/2</a:t>
            </a:r>
            <a:r>
              <a:rPr lang="en-US" dirty="0" smtClean="0">
                <a:solidFill>
                  <a:schemeClr val="tx1"/>
                </a:solidFill>
              </a:rPr>
              <a:t>1</a:t>
            </a:r>
            <a:endParaRPr lang="el-GR" dirty="0">
              <a:solidFill>
                <a:schemeClr val="tx1"/>
              </a:solidFill>
            </a:endParaRPr>
          </a:p>
        </p:txBody>
      </p:sp>
      <p:sp>
        <p:nvSpPr>
          <p:cNvPr id="6" name="5 - Ορθογώνιο"/>
          <p:cNvSpPr/>
          <p:nvPr/>
        </p:nvSpPr>
        <p:spPr>
          <a:xfrm>
            <a:off x="2778771" y="3244334"/>
            <a:ext cx="5243808" cy="369332"/>
          </a:xfrm>
          <a:prstGeom prst="rect">
            <a:avLst/>
          </a:prstGeom>
        </p:spPr>
        <p:txBody>
          <a:bodyPr wrap="none">
            <a:spAutoFit/>
          </a:bodyPr>
          <a:lstStyle/>
          <a:p>
            <a:r>
              <a:rPr lang="en-US" dirty="0" smtClean="0"/>
              <a:t>https://www.youtube.com/watch?v=R9gB51iLapQ</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4524315"/>
          </a:xfrm>
          <a:prstGeom prst="rect">
            <a:avLst/>
          </a:prstGeom>
        </p:spPr>
        <p:txBody>
          <a:bodyPr wrap="square">
            <a:spAutoFit/>
          </a:bodyPr>
          <a:lstStyle/>
          <a:p>
            <a:r>
              <a:rPr lang="el-GR" sz="2400" dirty="0" smtClean="0"/>
              <a:t>PROCHART</a:t>
            </a:r>
            <a:endParaRPr lang="en-US" sz="2400" dirty="0" smtClean="0"/>
          </a:p>
          <a:p>
            <a:r>
              <a:rPr lang="el-GR" sz="2400" dirty="0" smtClean="0"/>
              <a:t> </a:t>
            </a:r>
            <a:endParaRPr lang="en-US" sz="2400" dirty="0" smtClean="0"/>
          </a:p>
          <a:p>
            <a:r>
              <a:rPr lang="el-GR" sz="2400" dirty="0" smtClean="0"/>
              <a:t>Τι είναι και σε τι χρησιμεύουν;</a:t>
            </a:r>
            <a:endParaRPr lang="en-US" sz="2400" dirty="0" smtClean="0"/>
          </a:p>
          <a:p>
            <a:endParaRPr lang="en-US" sz="2400" dirty="0" smtClean="0"/>
          </a:p>
          <a:p>
            <a:r>
              <a:rPr lang="el-GR" sz="2400" dirty="0" smtClean="0"/>
              <a:t> To «prochart make up» ή αλλιώς «προσχέδιο μακιγιάζ» είναι ένα μπλοκ σχεδίου με υψηλής ποιότητας φύλλα χαρτιού ειδικά διαμορφωμένα για καλλιτέχνες Make up artists (μακιγιέρ).</a:t>
            </a:r>
            <a:endParaRPr lang="en-US" sz="2400" dirty="0" smtClean="0"/>
          </a:p>
          <a:p>
            <a:endParaRPr lang="en-US" sz="2400" dirty="0" smtClean="0"/>
          </a:p>
          <a:p>
            <a:r>
              <a:rPr lang="el-GR" sz="2400" dirty="0" smtClean="0"/>
              <a:t> Περιέχει έτοιμα σχεδιαγράμματα προσώπου ή τμημάτων του (π.χ ματιών ή χειλών), καθώς και χώρο σημειώσεων των καλλυντικών προϊόντων, που χρησιμοποιούνται από τον καλλιτέχνη στο κάθε μακιγιάζ (Prochart) (ProCharts facebook). </a:t>
            </a:r>
            <a:endParaRPr lang="el-G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1938992"/>
          </a:xfrm>
          <a:prstGeom prst="rect">
            <a:avLst/>
          </a:prstGeom>
        </p:spPr>
        <p:txBody>
          <a:bodyPr wrap="square">
            <a:spAutoFit/>
          </a:bodyPr>
          <a:lstStyle/>
          <a:p>
            <a:endParaRPr lang="en-US" sz="2400" dirty="0" smtClean="0">
              <a:solidFill>
                <a:srgbClr val="FF0000"/>
              </a:solidFill>
            </a:endParaRPr>
          </a:p>
          <a:p>
            <a:pPr algn="ctr"/>
            <a:r>
              <a:rPr lang="el-GR" sz="2400" dirty="0" smtClean="0">
                <a:solidFill>
                  <a:srgbClr val="FF0000"/>
                </a:solidFill>
              </a:rPr>
              <a:t>PROCHART</a:t>
            </a:r>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l-GR" sz="2400" dirty="0" smtClean="0"/>
              <a:t> </a:t>
            </a:r>
            <a:endParaRPr lang="en-US" sz="2400" dirty="0" smtClean="0"/>
          </a:p>
        </p:txBody>
      </p:sp>
      <p:sp>
        <p:nvSpPr>
          <p:cNvPr id="3" name="2 - Ορθογώνιο"/>
          <p:cNvSpPr/>
          <p:nvPr/>
        </p:nvSpPr>
        <p:spPr>
          <a:xfrm>
            <a:off x="0" y="1628800"/>
            <a:ext cx="10801350" cy="3539430"/>
          </a:xfrm>
          <a:prstGeom prst="rect">
            <a:avLst/>
          </a:prstGeom>
        </p:spPr>
        <p:txBody>
          <a:bodyPr wrap="square">
            <a:spAutoFit/>
          </a:bodyPr>
          <a:lstStyle/>
          <a:p>
            <a:pPr>
              <a:buFont typeface="Wingdings" pitchFamily="2" charset="2"/>
              <a:buChar char="q"/>
            </a:pPr>
            <a:r>
              <a:rPr lang="el-GR" sz="3200" dirty="0" smtClean="0"/>
              <a:t>Τα prochart βοηθούν σημαντικά στην εκπαίδευση των νέων make up artist, τόσο για το σχεδιασμό, όσο και τη μελέτη διαφόρων μακιγιάζ όπως εποχής, πασαρέλας κλπ. Επιπλέον, συντελούν σημαντικά στην εξάσκηση της σταθερότητας του χεριού τους, αλλά και στην απόκτηση αντίληψης πάνω στους χρωματικούς συνδυασμούς, που απαιτούνται για ένα σωστό ολοκληρωμένο αποτέλεσμα. </a:t>
            </a:r>
            <a:endParaRPr lang="el-G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1938992"/>
          </a:xfrm>
          <a:prstGeom prst="rect">
            <a:avLst/>
          </a:prstGeom>
        </p:spPr>
        <p:txBody>
          <a:bodyPr wrap="square">
            <a:spAutoFit/>
          </a:bodyPr>
          <a:lstStyle/>
          <a:p>
            <a:endParaRPr lang="en-US" sz="2400" dirty="0" smtClean="0">
              <a:solidFill>
                <a:srgbClr val="FF0000"/>
              </a:solidFill>
            </a:endParaRPr>
          </a:p>
          <a:p>
            <a:pPr algn="ctr"/>
            <a:r>
              <a:rPr lang="el-GR" sz="2400" dirty="0" smtClean="0">
                <a:solidFill>
                  <a:srgbClr val="FF0000"/>
                </a:solidFill>
              </a:rPr>
              <a:t>PROCHART</a:t>
            </a:r>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l-GR" sz="2400" dirty="0" smtClean="0"/>
              <a:t> </a:t>
            </a:r>
            <a:endParaRPr lang="en-US" sz="2400" dirty="0" smtClean="0"/>
          </a:p>
        </p:txBody>
      </p:sp>
      <p:sp>
        <p:nvSpPr>
          <p:cNvPr id="5" name="4 - Ορθογώνιο"/>
          <p:cNvSpPr/>
          <p:nvPr/>
        </p:nvSpPr>
        <p:spPr>
          <a:xfrm>
            <a:off x="0" y="1582341"/>
            <a:ext cx="10801350" cy="3416320"/>
          </a:xfrm>
          <a:prstGeom prst="rect">
            <a:avLst/>
          </a:prstGeom>
        </p:spPr>
        <p:txBody>
          <a:bodyPr wrap="square">
            <a:spAutoFit/>
          </a:bodyPr>
          <a:lstStyle/>
          <a:p>
            <a:r>
              <a:rPr lang="el-GR" sz="2400" dirty="0" smtClean="0"/>
              <a:t>Οι επαγγελματίες Make up artists χρησιμοποιούν τα Prochart κυρίως για το σχεδιασμό και την καταγραφή των καλλυντικών προϊόντων που εφαρμόζουν στο δοκιμαστικό νυφικό μακιγιάζ ή για την δημιουργία προσωπικού αρχείου εργασιών ( Portfolio), που αναδεικνύει την δουλειά τους. </a:t>
            </a:r>
            <a:endParaRPr lang="en-US" sz="2400" dirty="0" smtClean="0"/>
          </a:p>
          <a:p>
            <a:endParaRPr lang="en-US" sz="2400" dirty="0" smtClean="0"/>
          </a:p>
          <a:p>
            <a:r>
              <a:rPr lang="el-GR" sz="2400" dirty="0" smtClean="0"/>
              <a:t>Μεγάλες εταιρείες καλλυντικών (Kryolan , η Mac κ.α), αλλά και πολλοί γνωστοί make up artist (</a:t>
            </a:r>
            <a:r>
              <a:rPr lang="el-GR" sz="2400" dirty="0" err="1" smtClean="0"/>
              <a:t>Bobbi</a:t>
            </a:r>
            <a:r>
              <a:rPr lang="el-GR" sz="2400" dirty="0" smtClean="0"/>
              <a:t> </a:t>
            </a:r>
            <a:r>
              <a:rPr lang="el-GR" sz="2400" dirty="0" err="1" smtClean="0"/>
              <a:t>Brown</a:t>
            </a:r>
            <a:r>
              <a:rPr lang="el-GR" sz="2400" dirty="0" smtClean="0"/>
              <a:t>, </a:t>
            </a:r>
            <a:r>
              <a:rPr lang="el-GR" sz="2400" dirty="0" err="1" smtClean="0"/>
              <a:t>Eve</a:t>
            </a:r>
            <a:r>
              <a:rPr lang="el-GR" sz="2400" dirty="0" smtClean="0"/>
              <a:t> </a:t>
            </a:r>
            <a:r>
              <a:rPr lang="el-GR" sz="2400" dirty="0" err="1" smtClean="0"/>
              <a:t>Pearl</a:t>
            </a:r>
            <a:r>
              <a:rPr lang="el-GR" sz="2400" dirty="0" smtClean="0"/>
              <a:t> </a:t>
            </a:r>
            <a:r>
              <a:rPr lang="el-GR" sz="2400" dirty="0" err="1" smtClean="0"/>
              <a:t>k.a</a:t>
            </a:r>
            <a:r>
              <a:rPr lang="el-GR" sz="2400" dirty="0" smtClean="0"/>
              <a:t>) κατασκευάζουν τα δικά τους Prochart, για να δώσουν έμφαση στις τεχνικές τους και να προωθήσουν τα προϊόντα τους. </a:t>
            </a:r>
            <a:endParaRPr lang="el-G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1938992"/>
          </a:xfrm>
          <a:prstGeom prst="rect">
            <a:avLst/>
          </a:prstGeom>
        </p:spPr>
        <p:txBody>
          <a:bodyPr wrap="square">
            <a:spAutoFit/>
          </a:bodyPr>
          <a:lstStyle/>
          <a:p>
            <a:endParaRPr lang="en-US" sz="2400" dirty="0" smtClean="0">
              <a:solidFill>
                <a:srgbClr val="FF0000"/>
              </a:solidFill>
            </a:endParaRPr>
          </a:p>
          <a:p>
            <a:pPr algn="ctr"/>
            <a:r>
              <a:rPr lang="el-GR" sz="2400" dirty="0" smtClean="0">
                <a:solidFill>
                  <a:srgbClr val="FF0000"/>
                </a:solidFill>
              </a:rPr>
              <a:t>PROCHART</a:t>
            </a:r>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l-GR" sz="2400" dirty="0" smtClean="0"/>
              <a:t> </a:t>
            </a:r>
            <a:endParaRPr lang="en-US" sz="2400" dirty="0" smtClean="0"/>
          </a:p>
        </p:txBody>
      </p:sp>
      <p:sp>
        <p:nvSpPr>
          <p:cNvPr id="5" name="4 - Ορθογώνιο"/>
          <p:cNvSpPr/>
          <p:nvPr/>
        </p:nvSpPr>
        <p:spPr>
          <a:xfrm>
            <a:off x="0" y="1582341"/>
            <a:ext cx="10801350" cy="4154984"/>
          </a:xfrm>
          <a:prstGeom prst="rect">
            <a:avLst/>
          </a:prstGeom>
        </p:spPr>
        <p:txBody>
          <a:bodyPr wrap="square">
            <a:spAutoFit/>
          </a:bodyPr>
          <a:lstStyle/>
          <a:p>
            <a:r>
              <a:rPr lang="el-GR" sz="2400" u="sng" dirty="0" smtClean="0"/>
              <a:t>Ποιότητα χαρτιού και υλικών σχεδίασης για ένα καλό αποτέλεσμα</a:t>
            </a:r>
            <a:endParaRPr lang="en-US" sz="2400" u="sng" dirty="0" smtClean="0"/>
          </a:p>
          <a:p>
            <a:endParaRPr lang="en-US" sz="2400" dirty="0" smtClean="0"/>
          </a:p>
          <a:p>
            <a:pPr>
              <a:buFont typeface="Wingdings" pitchFamily="2" charset="2"/>
              <a:buChar char="q"/>
            </a:pPr>
            <a:r>
              <a:rPr lang="el-GR" sz="2400" dirty="0" smtClean="0"/>
              <a:t> Το χαρτί που χρησιμοποιείται σε ένα σωστό prochart είναι τύπου canaletto 100gr (μπορούν να χρησιμοποιηθούν και φύλλα αρχιτεκτονικού σχεδίου τύπου </a:t>
            </a:r>
            <a:r>
              <a:rPr lang="el-GR" sz="2400" dirty="0" err="1" smtClean="0"/>
              <a:t>canson</a:t>
            </a:r>
            <a:r>
              <a:rPr lang="el-GR" sz="2400" dirty="0" smtClean="0"/>
              <a:t> αλλά το αποτέλεσμα δεν είναι το ίδιο).</a:t>
            </a:r>
            <a:endParaRPr lang="en-US" sz="2400" dirty="0" smtClean="0"/>
          </a:p>
          <a:p>
            <a:pPr>
              <a:buFont typeface="Wingdings" pitchFamily="2" charset="2"/>
              <a:buChar char="q"/>
            </a:pPr>
            <a:r>
              <a:rPr lang="el-GR" sz="2400" dirty="0" smtClean="0"/>
              <a:t> Είναι απαραίτητο το χαρτί να έχει μαλακή υφή, να μην είναι γυαλιστερό και να συμπεριφέρεται στο μακιγιάζ όπως και στο δέρμα δηλαδή να «κάθονται» τα προϊόντα πάνω σε αυτό.</a:t>
            </a:r>
            <a:endParaRPr lang="en-US" sz="2400" dirty="0" smtClean="0"/>
          </a:p>
          <a:p>
            <a:pPr>
              <a:buFont typeface="Wingdings" pitchFamily="2" charset="2"/>
              <a:buChar char="q"/>
            </a:pPr>
            <a:r>
              <a:rPr lang="el-GR" sz="2400" dirty="0" smtClean="0"/>
              <a:t> Αν η ποιότητα και η απορροφητικότητα του χαρτιού είναι κακή έως μέτρια, δε θα επιτυγχάνονται  οι αναγκαίες διακυμάνσεις των χρωμάτων και δεν θα υπάρχει ένα σταθερό αποτέλεσμα</a:t>
            </a:r>
            <a:r>
              <a:rPr lang="en-US" sz="2400" dirty="0" smtClean="0"/>
              <a:t>.</a:t>
            </a:r>
            <a:endParaRPr lang="el-G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1938992"/>
          </a:xfrm>
          <a:prstGeom prst="rect">
            <a:avLst/>
          </a:prstGeom>
        </p:spPr>
        <p:txBody>
          <a:bodyPr wrap="square">
            <a:spAutoFit/>
          </a:bodyPr>
          <a:lstStyle/>
          <a:p>
            <a:endParaRPr lang="en-US" sz="2400" dirty="0" smtClean="0">
              <a:solidFill>
                <a:srgbClr val="FF0000"/>
              </a:solidFill>
            </a:endParaRPr>
          </a:p>
          <a:p>
            <a:pPr algn="ctr"/>
            <a:r>
              <a:rPr lang="el-GR" sz="2400" dirty="0" smtClean="0">
                <a:solidFill>
                  <a:srgbClr val="FF0000"/>
                </a:solidFill>
              </a:rPr>
              <a:t>PROCHART</a:t>
            </a:r>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l-GR" sz="2400" dirty="0" smtClean="0"/>
              <a:t> </a:t>
            </a:r>
            <a:endParaRPr lang="en-US" sz="2400" dirty="0" smtClean="0"/>
          </a:p>
        </p:txBody>
      </p:sp>
      <p:sp>
        <p:nvSpPr>
          <p:cNvPr id="5" name="4 - Ορθογώνιο"/>
          <p:cNvSpPr/>
          <p:nvPr/>
        </p:nvSpPr>
        <p:spPr>
          <a:xfrm>
            <a:off x="0" y="1582341"/>
            <a:ext cx="10801350" cy="3416320"/>
          </a:xfrm>
          <a:prstGeom prst="rect">
            <a:avLst/>
          </a:prstGeom>
        </p:spPr>
        <p:txBody>
          <a:bodyPr wrap="square">
            <a:spAutoFit/>
          </a:bodyPr>
          <a:lstStyle/>
          <a:p>
            <a:r>
              <a:rPr lang="el-GR" sz="2400" u="sng" dirty="0" smtClean="0"/>
              <a:t>Ποιότητα χαρτιού και υλικών σχεδίασης για ένα καλό αποτέλεσμα</a:t>
            </a:r>
            <a:endParaRPr lang="en-US" sz="2400" u="sng" dirty="0" smtClean="0"/>
          </a:p>
          <a:p>
            <a:endParaRPr lang="en-US" sz="2400" dirty="0" smtClean="0"/>
          </a:p>
          <a:p>
            <a:pPr>
              <a:buFont typeface="Wingdings" pitchFamily="2" charset="2"/>
              <a:buChar char="q"/>
            </a:pPr>
            <a:r>
              <a:rPr lang="el-GR" sz="2400" dirty="0" smtClean="0"/>
              <a:t> Οι σκιές που δεν κρατάνε το χρώμα τους στο δέρμα, δεν θα κρατήσουν το χρώμα τους και στο prochart, συνεπώς δεν είναι η καλύτερη επιλογή. Αν ένα προϊόν στρώνει καλά στο prochart, δεν κομπιάζει και κάνει εύκολα διακυμάνσεις τότε θεωρείται καλό προϊόν και για τον πελάτη. </a:t>
            </a:r>
            <a:endParaRPr lang="en-US" sz="2400" dirty="0" smtClean="0"/>
          </a:p>
          <a:p>
            <a:endParaRPr lang="en-US" sz="2400" dirty="0" smtClean="0"/>
          </a:p>
          <a:p>
            <a:pPr>
              <a:buFont typeface="Wingdings" pitchFamily="2" charset="2"/>
              <a:buChar char="q"/>
            </a:pPr>
            <a:r>
              <a:rPr lang="el-GR" sz="2400" dirty="0" smtClean="0">
                <a:solidFill>
                  <a:srgbClr val="C00000"/>
                </a:solidFill>
              </a:rPr>
              <a:t>Να θυμάμαι: Στα prochart χρησιμοποιούμε μόνο ξηρά καλλυντικά προϊόντα, σκιές, πούδρες, ρουζ, μολύβια χειλιών και όχι υγρά Make up ή λιπαρά κραγιόν. </a:t>
            </a:r>
            <a:endParaRPr lang="el-GR" sz="2400"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10801350" cy="1938992"/>
          </a:xfrm>
          <a:prstGeom prst="rect">
            <a:avLst/>
          </a:prstGeom>
        </p:spPr>
        <p:txBody>
          <a:bodyPr wrap="square">
            <a:spAutoFit/>
          </a:bodyPr>
          <a:lstStyle/>
          <a:p>
            <a:endParaRPr lang="en-US" sz="2400" dirty="0" smtClean="0">
              <a:solidFill>
                <a:srgbClr val="FF0000"/>
              </a:solidFill>
            </a:endParaRPr>
          </a:p>
          <a:p>
            <a:pPr algn="ctr"/>
            <a:r>
              <a:rPr lang="el-GR" sz="2400" dirty="0" smtClean="0">
                <a:solidFill>
                  <a:srgbClr val="FF0000"/>
                </a:solidFill>
              </a:rPr>
              <a:t>PROCHART</a:t>
            </a:r>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r>
              <a:rPr lang="el-GR" sz="2400" dirty="0" smtClean="0"/>
              <a:t> </a:t>
            </a:r>
            <a:endParaRPr lang="en-US" sz="2400" dirty="0" smtClean="0"/>
          </a:p>
        </p:txBody>
      </p:sp>
      <p:sp>
        <p:nvSpPr>
          <p:cNvPr id="5" name="4 - Ορθογώνιο"/>
          <p:cNvSpPr/>
          <p:nvPr/>
        </p:nvSpPr>
        <p:spPr>
          <a:xfrm>
            <a:off x="0" y="1582341"/>
            <a:ext cx="10801350" cy="3416320"/>
          </a:xfrm>
          <a:prstGeom prst="rect">
            <a:avLst/>
          </a:prstGeom>
        </p:spPr>
        <p:txBody>
          <a:bodyPr wrap="square">
            <a:spAutoFit/>
          </a:bodyPr>
          <a:lstStyle/>
          <a:p>
            <a:r>
              <a:rPr lang="el-GR" sz="2400" u="sng" dirty="0" smtClean="0"/>
              <a:t>Ποιότητα χαρτιού και υλικών σχεδίασης για ένα καλό αποτέλεσμα</a:t>
            </a:r>
            <a:endParaRPr lang="en-US" sz="2400" u="sng" dirty="0" smtClean="0"/>
          </a:p>
          <a:p>
            <a:endParaRPr lang="en-US" sz="2400" dirty="0" smtClean="0"/>
          </a:p>
          <a:p>
            <a:pPr>
              <a:buFont typeface="Wingdings" pitchFamily="2" charset="2"/>
              <a:buChar char="q"/>
            </a:pPr>
            <a:r>
              <a:rPr lang="el-GR" sz="2400" dirty="0" smtClean="0"/>
              <a:t> Άλλα υλικά σχεδίασης που μπορούν να χρησιμοποιηθούν στο prochart είναι οι ξυλομπογιές αποκλειστικά για το σχεδιασμό της κόμης και των αξεσουάρ και όχι για το make up.</a:t>
            </a:r>
            <a:endParaRPr lang="en-US" sz="2400" dirty="0" smtClean="0"/>
          </a:p>
          <a:p>
            <a:endParaRPr lang="en-US" sz="2400" dirty="0" smtClean="0"/>
          </a:p>
          <a:p>
            <a:pPr>
              <a:buFont typeface="Wingdings" pitchFamily="2" charset="2"/>
              <a:buChar char="q"/>
            </a:pPr>
            <a:r>
              <a:rPr lang="el-GR" sz="2400" dirty="0" smtClean="0"/>
              <a:t> Οι λεπτοί μαύροι μαρκαδόροι σχεδίασης για διάφορες λεπτομέρειες. </a:t>
            </a:r>
            <a:endParaRPr lang="en-US" sz="2400" dirty="0" smtClean="0"/>
          </a:p>
          <a:p>
            <a:endParaRPr lang="en-US" sz="2400" dirty="0" smtClean="0"/>
          </a:p>
          <a:p>
            <a:pPr>
              <a:buFont typeface="Wingdings" pitchFamily="2" charset="2"/>
              <a:buChar char="q"/>
            </a:pPr>
            <a:r>
              <a:rPr lang="el-GR" sz="2400" dirty="0" smtClean="0"/>
              <a:t>Δεν χρησιμοποιούμε ποτέ νερομπογιές, κηρομπογιές κ.α </a:t>
            </a:r>
            <a:r>
              <a:rPr lang="el-GR" sz="2400" dirty="0" smtClean="0">
                <a:solidFill>
                  <a:srgbClr val="C00000"/>
                </a:solidFill>
              </a:rPr>
              <a:t>. </a:t>
            </a:r>
            <a:endParaRPr lang="el-GR" sz="2400"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4091" y="0"/>
            <a:ext cx="10801350" cy="5632311"/>
          </a:xfrm>
          <a:prstGeom prst="rect">
            <a:avLst/>
          </a:prstGeom>
        </p:spPr>
        <p:txBody>
          <a:bodyPr wrap="square">
            <a:spAutoFit/>
          </a:bodyPr>
          <a:lstStyle/>
          <a:p>
            <a:r>
              <a:rPr lang="el-GR" dirty="0" smtClean="0"/>
              <a:t>Βιβλιογραφία</a:t>
            </a:r>
            <a:endParaRPr lang="en-US" dirty="0" smtClean="0"/>
          </a:p>
          <a:p>
            <a:pPr>
              <a:buFont typeface="Arial" pitchFamily="34" charset="0"/>
              <a:buChar char="•"/>
            </a:pPr>
            <a:r>
              <a:rPr lang="el-GR" dirty="0" smtClean="0"/>
              <a:t> </a:t>
            </a:r>
            <a:r>
              <a:rPr lang="en-US" dirty="0" smtClean="0"/>
              <a:t>Milady’s 1995 Make up: </a:t>
            </a:r>
            <a:r>
              <a:rPr lang="el-GR" dirty="0" smtClean="0"/>
              <a:t>Η τέχνη και η επιστήμη του επαγγελματικού μακιγιάζ, εκδόσεις Ίων </a:t>
            </a:r>
            <a:r>
              <a:rPr lang="en-US" dirty="0" smtClean="0"/>
              <a:t>Alexander Jerome, Elins Roberta 1997 </a:t>
            </a:r>
            <a:r>
              <a:rPr lang="el-GR" dirty="0" smtClean="0"/>
              <a:t>Τα μυστικά του τέλειου μακιγιάζ</a:t>
            </a:r>
            <a:endParaRPr lang="en-US" dirty="0" smtClean="0"/>
          </a:p>
          <a:p>
            <a:pPr>
              <a:buFont typeface="Arial" pitchFamily="34" charset="0"/>
              <a:buChar char="•"/>
            </a:pPr>
            <a:r>
              <a:rPr lang="el-GR" dirty="0" smtClean="0"/>
              <a:t> Βιβλίο Μακιγιάζ Ι Β΄Τάξης 1ου κύκλου Τ.Ε.Ε. Αλιμπέρτη Δ.- Δριβάκου Β.- Χονδρορίζου Ι. </a:t>
            </a:r>
            <a:r>
              <a:rPr lang="en-US" dirty="0" smtClean="0"/>
              <a:t>http://www.artisan.com.gr/39FD811F.el.aspx http://kryolanhellas.gr/Images/Uploaded/AIRBRUSH%20VEGA%202000%20O%CE%94%C E%97%CE%93%CE%99%CE%95%CE%A3%20-PHOTO.pdf</a:t>
            </a:r>
          </a:p>
          <a:p>
            <a:pPr>
              <a:buFont typeface="Arial" pitchFamily="34" charset="0"/>
              <a:buChar char="•"/>
            </a:pPr>
            <a:r>
              <a:rPr lang="en-US" dirty="0" smtClean="0"/>
              <a:t> </a:t>
            </a:r>
            <a:r>
              <a:rPr lang="el-GR" dirty="0" smtClean="0"/>
              <a:t>Ε. Τσιρίβας 1980 Σημειώσεις Κοσμετολογίας ΤΕΙ Αθήνας </a:t>
            </a:r>
            <a:endParaRPr lang="en-US" dirty="0" smtClean="0"/>
          </a:p>
          <a:p>
            <a:pPr>
              <a:buFont typeface="Arial" pitchFamily="34" charset="0"/>
              <a:buChar char="•"/>
            </a:pPr>
            <a:r>
              <a:rPr lang="el-GR" dirty="0" smtClean="0"/>
              <a:t>Διαλυνά Μ. και Κεφαλά Β. 1982, Σημειώσεις Μακιγιάζ ΤΕΙ Αθήνας </a:t>
            </a:r>
            <a:endParaRPr lang="en-US" dirty="0" smtClean="0"/>
          </a:p>
          <a:p>
            <a:pPr>
              <a:buFont typeface="Arial" pitchFamily="34" charset="0"/>
              <a:buChar char="•"/>
            </a:pPr>
            <a:r>
              <a:rPr lang="en-US" dirty="0" smtClean="0"/>
              <a:t>Face Chart Pro. (2011). http://www.facechartpro.com/. Ανάκτηση 6 15, 6, από The ultimates app for todays professional makeup artist: </a:t>
            </a:r>
            <a:r>
              <a:rPr lang="en-US" dirty="0" smtClean="0">
                <a:hlinkClick r:id="rId2"/>
              </a:rPr>
              <a:t>http://www.facechartpro.com/Home.html</a:t>
            </a:r>
            <a:endParaRPr lang="en-US" dirty="0" smtClean="0"/>
          </a:p>
          <a:p>
            <a:pPr>
              <a:buFont typeface="Arial" pitchFamily="34" charset="0"/>
              <a:buChar char="•"/>
            </a:pPr>
            <a:r>
              <a:rPr lang="en-US" dirty="0" smtClean="0"/>
              <a:t>ladylifehacks. (2014, 5 8). Ανάκτηση 5 28, 2015, από Simple Steps For The Ideal Make-Up Look: </a:t>
            </a:r>
            <a:r>
              <a:rPr lang="en-US" dirty="0" smtClean="0">
                <a:hlinkClick r:id="rId3"/>
              </a:rPr>
              <a:t>http://www.ladylifehacks.com/tag/look/</a:t>
            </a:r>
            <a:endParaRPr lang="en-US" dirty="0" smtClean="0"/>
          </a:p>
          <a:p>
            <a:pPr>
              <a:buFont typeface="Arial" pitchFamily="34" charset="0"/>
              <a:buChar char="•"/>
            </a:pPr>
            <a:r>
              <a:rPr lang="en-US" dirty="0" smtClean="0"/>
              <a:t>Prochart. (</a:t>
            </a:r>
            <a:r>
              <a:rPr lang="en-US" dirty="0" err="1" smtClean="0"/>
              <a:t>n.d</a:t>
            </a:r>
            <a:r>
              <a:rPr lang="en-US" dirty="0" smtClean="0"/>
              <a:t>.). </a:t>
            </a:r>
            <a:r>
              <a:rPr lang="el-GR" dirty="0" smtClean="0"/>
              <a:t>Ανάκτηση 5 28, 2015, από </a:t>
            </a:r>
            <a:r>
              <a:rPr lang="en-US" dirty="0" smtClean="0"/>
              <a:t>prochart.co.uk: http://www.prochart.co.uk/index. html</a:t>
            </a:r>
          </a:p>
          <a:p>
            <a:pPr>
              <a:buFont typeface="Arial" pitchFamily="34" charset="0"/>
              <a:buChar char="•"/>
            </a:pPr>
            <a:r>
              <a:rPr lang="en-US" dirty="0" smtClean="0"/>
              <a:t>ProCharts facebook. (</a:t>
            </a:r>
            <a:r>
              <a:rPr lang="en-US" dirty="0" err="1" smtClean="0"/>
              <a:t>n.d</a:t>
            </a:r>
            <a:r>
              <a:rPr lang="en-US" dirty="0" smtClean="0"/>
              <a:t>.). </a:t>
            </a:r>
            <a:r>
              <a:rPr lang="el-GR" dirty="0" smtClean="0"/>
              <a:t>Ανάκτηση 5 28, 2015, από </a:t>
            </a:r>
            <a:r>
              <a:rPr lang="en-US" dirty="0" smtClean="0"/>
              <a:t>facebook: https://www.facebook.com/ ProCharts</a:t>
            </a:r>
          </a:p>
          <a:p>
            <a:pPr>
              <a:buFont typeface="Arial" pitchFamily="34" charset="0"/>
              <a:buChar char="•"/>
            </a:pPr>
            <a:endParaRPr lang="en-US" dirty="0" smtClean="0"/>
          </a:p>
          <a:p>
            <a:r>
              <a:rPr lang="el-GR" dirty="0" err="1" smtClean="0"/>
              <a:t>Δικτυογραφία</a:t>
            </a:r>
            <a:endParaRPr lang="en-US" dirty="0" smtClean="0"/>
          </a:p>
          <a:p>
            <a:pPr>
              <a:buFont typeface="Arial" pitchFamily="34" charset="0"/>
              <a:buChar char="•"/>
            </a:pPr>
            <a:r>
              <a:rPr lang="fr-FR" dirty="0" smtClean="0"/>
              <a:t>https://global.kryolan.com/products/pencils-brushes-accessories/brushes/premium http://www.skinmedicalsecrets.com/%CF%83%CF%85%CE%BD%CF%84%CE%B7%CF%8 1%CE%B7%CF%84%CE%B9%CE%BA%CE%B5%CF%83- Δ</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2 - Θέση περιεχομένου"/>
          <p:cNvSpPr>
            <a:spLocks noGrp="1"/>
          </p:cNvSpPr>
          <p:nvPr>
            <p:ph idx="1"/>
          </p:nvPr>
        </p:nvSpPr>
        <p:spPr>
          <a:xfrm>
            <a:off x="551319" y="1844676"/>
            <a:ext cx="9723091" cy="4525963"/>
          </a:xfrm>
        </p:spPr>
        <p:txBody>
          <a:bodyPr/>
          <a:lstStyle/>
          <a:p>
            <a:pPr algn="ctr" eaLnBrk="1" hangingPunct="1">
              <a:buFont typeface="Arial" charset="0"/>
              <a:buNone/>
            </a:pPr>
            <a:r>
              <a:rPr lang="el-GR" sz="3700" smtClean="0">
                <a:latin typeface="Arial" charset="0"/>
                <a:cs typeface="Arial" charset="0"/>
              </a:rPr>
              <a:t>Σας ευχαριστώ πολύ για την προσοχή σας.</a:t>
            </a:r>
          </a:p>
        </p:txBody>
      </p:sp>
      <p:pic>
        <p:nvPicPr>
          <p:cNvPr id="31747" name="2 - Εικόνα" descr="https://encrypted-tbn1.gstatic.com/images?q=tbn:ANd9GcTfQVD2DCEO9hOTTE8LKg7JmfY9YmPJD3JVJe209kKDl4Gudad9sA"/>
          <p:cNvPicPr>
            <a:picLocks noChangeAspect="1" noChangeArrowheads="1"/>
          </p:cNvPicPr>
          <p:nvPr/>
        </p:nvPicPr>
        <p:blipFill>
          <a:blip r:embed="rId2" cstate="print"/>
          <a:srcRect/>
          <a:stretch>
            <a:fillRect/>
          </a:stretch>
        </p:blipFill>
        <p:spPr bwMode="auto">
          <a:xfrm>
            <a:off x="3019128" y="3625851"/>
            <a:ext cx="5102513" cy="28987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2747</TotalTime>
  <Words>684</Words>
  <Application>Microsoft Office PowerPoint</Application>
  <PresentationFormat>Προσαρμογή</PresentationFormat>
  <Paragraphs>69</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Calibri</vt:lpstr>
      <vt:lpstr>Times New Roman</vt:lpstr>
      <vt:lpstr>Wingdings</vt:lpstr>
      <vt:lpstr>Θέμα του Office</vt:lpstr>
      <vt:lpstr>PROCHART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Διατροφικές Διαταραχές</dc:title>
  <dc:creator>pcc</dc:creator>
  <cp:lastModifiedBy>Teacher_Lab32</cp:lastModifiedBy>
  <cp:revision>340</cp:revision>
  <dcterms:created xsi:type="dcterms:W3CDTF">2013-02-25T08:03:55Z</dcterms:created>
  <dcterms:modified xsi:type="dcterms:W3CDTF">2021-12-14T09:35:56Z</dcterms:modified>
</cp:coreProperties>
</file>