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tselio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0T10:59:32.920" idx="1">
    <p:pos x="6000" y="0"/>
    <p:text>οκ</p:text>
  </p:cm>
  <p:cm authorId="0" dt="2014-11-20T10:57:53.475" idx="2">
    <p:pos x="6000" y="0"/>
    <p:text>_Marked as resolved_</p:text>
  </p:cm>
  <p:cm authorId="0" dt="2014-11-20T10:59:32.920" idx="3">
    <p:pos x="6000" y="0"/>
    <p:text>_Re-opened_
το αφεντικο γνωριζει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42a2708d0_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42a2708d0_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2a2708d0_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2a2708d0_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a931acf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a931acf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24400" y="0"/>
            <a:ext cx="3012141" cy="5140548"/>
          </a:xfrm>
          <a:custGeom>
            <a:avLst/>
            <a:gdLst/>
            <a:ahLst/>
            <a:cxnLst/>
            <a:rect l="l" t="t" r="r" b="b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572000" y="0"/>
            <a:ext cx="4546601" cy="5143500"/>
            <a:chOff x="1448" y="0"/>
            <a:chExt cx="2864" cy="4320"/>
          </a:xfrm>
        </p:grpSpPr>
        <p:sp>
          <p:nvSpPr>
            <p:cNvPr id="12" name="Google Shape;12;p2"/>
            <p:cNvSpPr/>
            <p:nvPr/>
          </p:nvSpPr>
          <p:spPr>
            <a:xfrm>
              <a:off x="1448" y="0"/>
              <a:ext cx="1886" cy="4320"/>
            </a:xfrm>
            <a:custGeom>
              <a:avLst/>
              <a:gdLst/>
              <a:ahLst/>
              <a:cxnLst/>
              <a:rect l="l" t="t" r="r" b="b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59" y="0"/>
              <a:ext cx="1979" cy="4320"/>
            </a:xfrm>
            <a:custGeom>
              <a:avLst/>
              <a:gdLst/>
              <a:ahLst/>
              <a:cxnLst/>
              <a:rect l="l" t="t" r="r" b="b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1" y="0"/>
              <a:ext cx="1806" cy="4320"/>
            </a:xfrm>
            <a:custGeom>
              <a:avLst/>
              <a:gdLst/>
              <a:ahLst/>
              <a:cxnLst/>
              <a:rect l="l" t="t" r="r" b="b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64" y="0"/>
              <a:ext cx="1848" cy="4320"/>
            </a:xfrm>
            <a:custGeom>
              <a:avLst/>
              <a:gdLst/>
              <a:ahLst/>
              <a:cxnLst/>
              <a:rect l="l" t="t" r="r" b="b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746439"/>
            <a:ext cx="5258700" cy="11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-5400000">
            <a:off x="6431899" y="2431399"/>
            <a:ext cx="904306" cy="4519897"/>
          </a:xfrm>
          <a:custGeom>
            <a:avLst/>
            <a:gdLst/>
            <a:ahLst/>
            <a:cxnLst/>
            <a:rect l="l" t="t" r="r" b="b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-5400000">
            <a:off x="6431899" y="2431399"/>
            <a:ext cx="904306" cy="4519897"/>
          </a:xfrm>
          <a:custGeom>
            <a:avLst/>
            <a:gdLst/>
            <a:ahLst/>
            <a:cxnLst/>
            <a:rect l="l" t="t" r="r" b="b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-5400000">
            <a:off x="6431899" y="2431399"/>
            <a:ext cx="904306" cy="4519897"/>
          </a:xfrm>
          <a:custGeom>
            <a:avLst/>
            <a:gdLst/>
            <a:ahLst/>
            <a:cxnLst/>
            <a:rect l="l" t="t" r="r" b="b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32" name="Google Shape;32;p6"/>
          <p:cNvSpPr/>
          <p:nvPr/>
        </p:nvSpPr>
        <p:spPr>
          <a:xfrm rot="10800000">
            <a:off x="7938258" y="0"/>
            <a:ext cx="1205742" cy="3389923"/>
          </a:xfrm>
          <a:custGeom>
            <a:avLst/>
            <a:gdLst/>
            <a:ahLst/>
            <a:cxnLst/>
            <a:rect l="l" t="t" r="r" b="b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rot="5400000">
            <a:off x="1807795" y="-1807796"/>
            <a:ext cx="904306" cy="4519897"/>
          </a:xfrm>
          <a:custGeom>
            <a:avLst/>
            <a:gdLst/>
            <a:ahLst/>
            <a:cxnLst/>
            <a:rect l="l" t="t" r="r" b="b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 rot="-5400000">
            <a:off x="6431899" y="2431399"/>
            <a:ext cx="904306" cy="4519897"/>
          </a:xfrm>
          <a:custGeom>
            <a:avLst/>
            <a:gdLst/>
            <a:ahLst/>
            <a:cxnLst/>
            <a:rect l="l" t="t" r="r" b="b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estern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753577"/>
            <a:ext cx="1205742" cy="3389923"/>
          </a:xfrm>
          <a:custGeom>
            <a:avLst/>
            <a:gdLst/>
            <a:ahLst/>
            <a:cxnLst/>
            <a:rect l="l" t="t" r="r" b="b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rebuchet MS"/>
              <a:buChar char="●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○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685800" y="192276"/>
            <a:ext cx="5258700" cy="14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 Νόμοι Κίνησης του Νεύτωνα</a:t>
            </a:r>
            <a:endParaRPr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325" y="1699075"/>
            <a:ext cx="2894700" cy="26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00" y="1575622"/>
            <a:ext cx="2933700" cy="3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57200" y="357476"/>
            <a:ext cx="82296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0"/>
              <a:t>ΑΔΡΑΝΕΙΑ=ΑΝΤΙΣΤΑΣΗ  ΣΩΜΑΤΟΣ</a:t>
            </a:r>
            <a:endParaRPr b="0"/>
          </a:p>
        </p:txBody>
      </p:sp>
      <p:sp>
        <p:nvSpPr>
          <p:cNvPr id="49" name="Google Shape;49;p9"/>
          <p:cNvSpPr txBox="1"/>
          <p:nvPr/>
        </p:nvSpPr>
        <p:spPr>
          <a:xfrm>
            <a:off x="2203300" y="1174600"/>
            <a:ext cx="435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333399"/>
              </a:solidFill>
            </a:endParaRPr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1218400"/>
            <a:ext cx="8420100" cy="35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66650" y="204278"/>
            <a:ext cx="8229600" cy="47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" y="736875"/>
            <a:ext cx="8782050" cy="8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25" y="1612350"/>
            <a:ext cx="8743950" cy="15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3725" y="2807138"/>
            <a:ext cx="20764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1950" y="3258375"/>
            <a:ext cx="2185800" cy="16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" y="243775"/>
            <a:ext cx="8782050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050" y="1101175"/>
            <a:ext cx="8553450" cy="15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400" y="2827700"/>
            <a:ext cx="3185225" cy="20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PresentationFormat>Προβολή στην οθόνη (16:9)</PresentationFormat>
  <Paragraphs>3</Paragraphs>
  <Slides>4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Western</vt:lpstr>
      <vt:lpstr> Νόμοι Κίνησης του Νεύτωνα</vt:lpstr>
      <vt:lpstr> ΑΔΡΑΝΕΙΑ=ΑΝΤΙΣΤΑΣΗ  ΣΩΜΑΤΟΣ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Νόμοι Κίνησης του Νεύτωνα</dc:title>
  <dc:creator>User</dc:creator>
  <cp:lastModifiedBy>User</cp:lastModifiedBy>
  <cp:revision>1</cp:revision>
  <dcterms:modified xsi:type="dcterms:W3CDTF">2021-03-03T20:18:21Z</dcterms:modified>
</cp:coreProperties>
</file>