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0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21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6BC5E-748D-4A9A-9D24-AA3F21A158F1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83EB-F09E-42A7-9109-6D4982182C6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6494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5A401-2A03-4205-8484-579D29694E7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06400" y="234669"/>
            <a:ext cx="11582400" cy="161031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CC0066"/>
                </a:solidFill>
                <a:latin typeface="Palatino Linotype" pitchFamily="18" charset="0"/>
              </a:rPr>
              <a:t>ΤΟ ΚΡΑΤΟΣ ΤΗΣ ΜΑΚΕΔΟΝΙΑΣ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8" name="7 - Θέση περιεχομένου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9845" y="1554163"/>
            <a:ext cx="1077551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601" y="789085"/>
            <a:ext cx="11409771" cy="52798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050" y="930531"/>
            <a:ext cx="11369309" cy="49969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447</TotalTime>
  <Words>4</Words>
  <Application>Microsoft Office PowerPoint</Application>
  <PresentationFormat>Προσαρμογή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Διαστημικό</vt:lpstr>
      <vt:lpstr>ΤΟ ΚΡΑΤΟΣ ΤΗΣ ΜΑΚΕΔΟΝΙΑΣ </vt:lpstr>
      <vt:lpstr>Διαφάνεια 2</vt:lpstr>
      <vt:lpstr>Διαφάνεια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Lykankal</dc:creator>
  <cp:lastModifiedBy>User1</cp:lastModifiedBy>
  <cp:revision>56</cp:revision>
  <dcterms:created xsi:type="dcterms:W3CDTF">2023-03-14T07:44:04Z</dcterms:created>
  <dcterms:modified xsi:type="dcterms:W3CDTF">2025-03-10T18:07:06Z</dcterms:modified>
</cp:coreProperties>
</file>