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70" r:id="rId2"/>
    <p:sldId id="271" r:id="rId3"/>
    <p:sldId id="272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-211" y="-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6BC5E-748D-4A9A-9D24-AA3F21A158F1}" type="datetimeFigureOut">
              <a:rPr lang="el-GR" smtClean="0"/>
              <a:pPr/>
              <a:t>10/3/2025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3083EB-F09E-42A7-9109-6D4982182C6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764943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- Τίτλος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6" name="1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A401-2A03-4205-8484-579D29694E73}" type="datetimeFigureOut">
              <a:rPr lang="el-GR" smtClean="0"/>
              <a:pPr/>
              <a:t>10/3/2025</a:t>
            </a:fld>
            <a:endParaRPr lang="el-GR"/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2FDD4236-EC51-4519-ABAD-F7D1649094A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A401-2A03-4205-8484-579D29694E73}" type="datetimeFigureOut">
              <a:rPr lang="el-GR" smtClean="0"/>
              <a:pPr/>
              <a:t>10/3/2025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4236-EC51-4519-ABAD-F7D1649094A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A401-2A03-4205-8484-579D29694E73}" type="datetimeFigureOut">
              <a:rPr lang="el-GR" smtClean="0"/>
              <a:pPr/>
              <a:t>10/3/2025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4236-EC51-4519-ABAD-F7D1649094A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7" name="2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A401-2A03-4205-8484-579D29694E73}" type="datetimeFigureOut">
              <a:rPr lang="el-GR" smtClean="0"/>
              <a:pPr/>
              <a:t>10/3/2025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2FDD4236-EC51-4519-ABAD-F7D1649094A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685800" y="3444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A401-2A03-4205-8484-579D29694E73}" type="datetimeFigureOut">
              <a:rPr lang="el-GR" smtClean="0"/>
              <a:pPr/>
              <a:t>10/3/2025</a:t>
            </a:fld>
            <a:endParaRPr lang="el-GR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4236-EC51-4519-ABAD-F7D1649094A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240633" y="2947086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Τίτλος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A401-2A03-4205-8484-579D29694E73}" type="datetimeFigureOut">
              <a:rPr lang="el-GR" smtClean="0"/>
              <a:pPr/>
              <a:t>10/3/2025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4236-EC51-4519-ABAD-F7D1649094A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Τίτλος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5" name="24 - Θέση κειμένου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8" name="27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A401-2A03-4205-8484-579D29694E73}" type="datetimeFigureOut">
              <a:rPr lang="el-GR" smtClean="0"/>
              <a:pPr/>
              <a:t>10/3/2025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6888"/>
          </a:xfrm>
        </p:spPr>
        <p:txBody>
          <a:bodyPr/>
          <a:lstStyle/>
          <a:p>
            <a:fld id="{2FDD4236-EC51-4519-ABAD-F7D1649094A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- Τίτλος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A401-2A03-4205-8484-579D29694E73}" type="datetimeFigureOut">
              <a:rPr lang="el-GR" smtClean="0"/>
              <a:pPr/>
              <a:t>10/3/2025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4236-EC51-4519-ABAD-F7D1649094A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A401-2A03-4205-8484-579D29694E73}" type="datetimeFigureOut">
              <a:rPr lang="el-GR" smtClean="0"/>
              <a:pPr/>
              <a:t>10/3/2025</a:t>
            </a:fld>
            <a:endParaRPr lang="el-GR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4236-EC51-4519-ABAD-F7D1649094A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A401-2A03-4205-8484-579D29694E73}" type="datetimeFigureOut">
              <a:rPr lang="el-GR" smtClean="0"/>
              <a:pPr/>
              <a:t>10/3/2025</a:t>
            </a:fld>
            <a:endParaRPr lang="el-GR"/>
          </a:p>
        </p:txBody>
      </p:sp>
      <p:sp>
        <p:nvSpPr>
          <p:cNvPr id="29" name="2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4236-EC51-4519-ABAD-F7D1649094A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A401-2A03-4205-8484-579D29694E73}" type="datetimeFigureOut">
              <a:rPr lang="el-GR" smtClean="0"/>
              <a:pPr/>
              <a:t>10/3/2025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4236-EC51-4519-ABAD-F7D1649094A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F65A401-2A03-4205-8484-579D29694E73}" type="datetimeFigureOut">
              <a:rPr lang="el-GR" smtClean="0"/>
              <a:pPr/>
              <a:t>10/3/2025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FDD4236-EC51-4519-ABAD-F7D1649094A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τίτλου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06400" y="234669"/>
            <a:ext cx="11582400" cy="1610315"/>
          </a:xfrm>
        </p:spPr>
        <p:txBody>
          <a:bodyPr>
            <a:normAutofit/>
          </a:bodyPr>
          <a:lstStyle/>
          <a:p>
            <a:pPr algn="ctr"/>
            <a:r>
              <a:rPr lang="el-GR" dirty="0" smtClean="0">
                <a:solidFill>
                  <a:srgbClr val="CC0066"/>
                </a:solidFill>
                <a:latin typeface="Palatino Linotype" pitchFamily="18" charset="0"/>
              </a:rPr>
              <a:t>ΤΟ ΚΡΑΤΟΣ ΤΗΣ ΜΑΚΕΔΟΝΙΑΣ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pic>
        <p:nvPicPr>
          <p:cNvPr id="8" name="7 - Θέση περιεχομένου" descr="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09845" y="1554163"/>
            <a:ext cx="10775510" cy="45259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4601" y="789085"/>
            <a:ext cx="11409771" cy="527982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050" y="930531"/>
            <a:ext cx="11369309" cy="499693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447</TotalTime>
  <Words>4</Words>
  <Application>Microsoft Office PowerPoint</Application>
  <PresentationFormat>Προσαρμογή</PresentationFormat>
  <Paragraphs>1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Διαστημικό</vt:lpstr>
      <vt:lpstr>ΤΟ ΚΡΑΤΟΣ ΤΗΣ ΜΑΚΕΔΟΝΙΑΣ </vt:lpstr>
      <vt:lpstr>Διαφάνεια 2</vt:lpstr>
      <vt:lpstr>Διαφάνεια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Lykankal</dc:creator>
  <cp:lastModifiedBy>User1</cp:lastModifiedBy>
  <cp:revision>56</cp:revision>
  <dcterms:created xsi:type="dcterms:W3CDTF">2023-03-14T07:44:04Z</dcterms:created>
  <dcterms:modified xsi:type="dcterms:W3CDTF">2025-03-10T18:07:06Z</dcterms:modified>
</cp:coreProperties>
</file>