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2"/>
  </p:notesMasterIdLst>
  <p:sldIdLst>
    <p:sldId id="280" r:id="rId2"/>
    <p:sldId id="281" r:id="rId3"/>
    <p:sldId id="282" r:id="rId4"/>
    <p:sldId id="288" r:id="rId5"/>
    <p:sldId id="289" r:id="rId6"/>
    <p:sldId id="283" r:id="rId7"/>
    <p:sldId id="284" r:id="rId8"/>
    <p:sldId id="285" r:id="rId9"/>
    <p:sldId id="286" r:id="rId10"/>
    <p:sldId id="287" r:id="rId11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66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606" autoAdjust="0"/>
  </p:normalViewPr>
  <p:slideViewPr>
    <p:cSldViewPr snapToGrid="0">
      <p:cViewPr varScale="1">
        <p:scale>
          <a:sx n="94" d="100"/>
          <a:sy n="94" d="100"/>
        </p:scale>
        <p:origin x="-211" y="-67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F76BC5E-748D-4A9A-9D24-AA3F21A158F1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l-GR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/>
              <a:t>Στυλ κειμένου υποδείγματος</a:t>
            </a:r>
          </a:p>
          <a:p>
            <a:pPr lvl="1"/>
            <a:r>
              <a:rPr lang="el-GR"/>
              <a:t>Δεύτερο επίπεδο</a:t>
            </a:r>
          </a:p>
          <a:p>
            <a:pPr lvl="2"/>
            <a:r>
              <a:rPr lang="el-GR"/>
              <a:t>Τρίτο επίπεδο</a:t>
            </a:r>
          </a:p>
          <a:p>
            <a:pPr lvl="3"/>
            <a:r>
              <a:rPr lang="el-GR"/>
              <a:t>Τέταρτο επίπεδο</a:t>
            </a:r>
          </a:p>
          <a:p>
            <a:pPr lvl="4"/>
            <a:r>
              <a:rPr lang="el-GR"/>
              <a:t>Πέμπτο επίπεδο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93083EB-F09E-42A7-9109-6D4982182C6F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="" xmlns:p14="http://schemas.microsoft.com/office/powerpoint/2010/main" val="27649431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5349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28 - Τίτλος"/>
          <p:cNvSpPr>
            <a:spLocks noGrp="1"/>
          </p:cNvSpPr>
          <p:nvPr>
            <p:ph type="ctrTitle"/>
          </p:nvPr>
        </p:nvSpPr>
        <p:spPr>
          <a:xfrm>
            <a:off x="508000" y="4853412"/>
            <a:ext cx="11277600" cy="1222375"/>
          </a:xfrm>
        </p:spPr>
        <p:txBody>
          <a:bodyPr anchor="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Υπότιτλος"/>
          <p:cNvSpPr>
            <a:spLocks noGrp="1"/>
          </p:cNvSpPr>
          <p:nvPr>
            <p:ph type="subTitle" idx="1"/>
          </p:nvPr>
        </p:nvSpPr>
        <p:spPr>
          <a:xfrm>
            <a:off x="508000" y="3886200"/>
            <a:ext cx="112776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l-GR" smtClean="0"/>
              <a:t>Κάντε κλικ για να επεξεργαστείτε τον υπότιτλο του υποδείγματος</a:t>
            </a:r>
            <a:endParaRPr kumimoji="0" lang="en-US"/>
          </a:p>
        </p:txBody>
      </p:sp>
      <p:sp>
        <p:nvSpPr>
          <p:cNvPr id="16" name="15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2" name="1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5" name="14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9144000" y="549277"/>
            <a:ext cx="2438400" cy="5851525"/>
          </a:xfrm>
        </p:spPr>
        <p:txBody>
          <a:bodyPr vert="eaVert"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609600" y="549277"/>
            <a:ext cx="8331200" cy="5851525"/>
          </a:xfrm>
        </p:spPr>
        <p:txBody>
          <a:bodyPr vert="eaVert"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7" name="26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19" name="18 - Θέση υποσέλιδου"/>
          <p:cNvSpPr>
            <a:spLocks noGrp="1"/>
          </p:cNvSpPr>
          <p:nvPr>
            <p:ph type="ftr" sz="quarter" idx="11"/>
          </p:nvPr>
        </p:nvSpPr>
        <p:spPr>
          <a:xfrm>
            <a:off x="4775200" y="76201"/>
            <a:ext cx="3860800" cy="288925"/>
          </a:xfrm>
        </p:spPr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3952"/>
            <a:ext cx="1011936" cy="246888"/>
          </a:xfrm>
        </p:spPr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Κεφαλίδα ενότητας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3444903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5 - Θέση κειμένου"/>
          <p:cNvSpPr>
            <a:spLocks noGrp="1"/>
          </p:cNvSpPr>
          <p:nvPr>
            <p:ph type="body" idx="1"/>
          </p:nvPr>
        </p:nvSpPr>
        <p:spPr>
          <a:xfrm>
            <a:off x="508000" y="1676400"/>
            <a:ext cx="112776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9" name="18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11" name="1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16" name="1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240633" y="2947086"/>
            <a:ext cx="115824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19 - Τίτλος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406400" y="1600200"/>
            <a:ext cx="5588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3" name="12 - Θέση περιεχομένου"/>
          <p:cNvSpPr>
            <a:spLocks noGrp="1"/>
          </p:cNvSpPr>
          <p:nvPr>
            <p:ph sz="half" idx="2"/>
          </p:nvPr>
        </p:nvSpPr>
        <p:spPr>
          <a:xfrm>
            <a:off x="6197600" y="1600200"/>
            <a:ext cx="57912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1" name="20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10" name="9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28 - Τίτλος"/>
          <p:cNvSpPr>
            <a:spLocks noGrp="1"/>
          </p:cNvSpPr>
          <p:nvPr>
            <p:ph type="title"/>
          </p:nvPr>
        </p:nvSpPr>
        <p:spPr>
          <a:xfrm>
            <a:off x="406400" y="5410200"/>
            <a:ext cx="114808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3" name="12 - Θέση κειμένου"/>
          <p:cNvSpPr>
            <a:spLocks noGrp="1"/>
          </p:cNvSpPr>
          <p:nvPr>
            <p:ph type="body" idx="1"/>
          </p:nvPr>
        </p:nvSpPr>
        <p:spPr>
          <a:xfrm>
            <a:off x="375259" y="666750"/>
            <a:ext cx="57207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25" name="24 - Θέση κειμένου"/>
          <p:cNvSpPr>
            <a:spLocks noGrp="1"/>
          </p:cNvSpPr>
          <p:nvPr>
            <p:ph type="body" sz="half" idx="3"/>
          </p:nvPr>
        </p:nvSpPr>
        <p:spPr>
          <a:xfrm>
            <a:off x="6193367" y="666750"/>
            <a:ext cx="5722988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quarter" idx="2"/>
          </p:nvPr>
        </p:nvSpPr>
        <p:spPr>
          <a:xfrm>
            <a:off x="375259" y="1316038"/>
            <a:ext cx="5720741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8" name="27 - Θέση περιεχομένου"/>
          <p:cNvSpPr>
            <a:spLocks noGrp="1"/>
          </p:cNvSpPr>
          <p:nvPr>
            <p:ph sz="quarter" idx="4"/>
          </p:nvPr>
        </p:nvSpPr>
        <p:spPr>
          <a:xfrm>
            <a:off x="6198307" y="1316038"/>
            <a:ext cx="5718048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10" name="9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6" name="5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>
          <a:xfrm>
            <a:off x="10972800" y="6477000"/>
            <a:ext cx="1016000" cy="246888"/>
          </a:xfrm>
        </p:spPr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1" name="10 - Ευθεία γραμμή σύνδεσης"/>
          <p:cNvSpPr>
            <a:spLocks noChangeShapeType="1"/>
          </p:cNvSpPr>
          <p:nvPr/>
        </p:nvSpPr>
        <p:spPr bwMode="auto">
          <a:xfrm>
            <a:off x="685800" y="6019801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29 - Τίτλος"/>
          <p:cNvSpPr>
            <a:spLocks noGrp="1"/>
          </p:cNvSpPr>
          <p:nvPr>
            <p:ph type="title"/>
          </p:nvPr>
        </p:nvSpPr>
        <p:spPr>
          <a:xfrm>
            <a:off x="402336" y="457200"/>
            <a:ext cx="11582400" cy="841248"/>
          </a:xfrm>
        </p:spPr>
        <p:txBody>
          <a:bodyPr/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12" name="11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21" name="20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24" name="23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Ευθεία γραμμή σύνδεσης"/>
          <p:cNvSpPr>
            <a:spLocks noChangeShapeType="1"/>
          </p:cNvSpPr>
          <p:nvPr/>
        </p:nvSpPr>
        <p:spPr bwMode="auto">
          <a:xfrm>
            <a:off x="685800" y="5849118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Τίτλος"/>
          <p:cNvSpPr>
            <a:spLocks noGrp="1"/>
          </p:cNvSpPr>
          <p:nvPr>
            <p:ph type="title"/>
          </p:nvPr>
        </p:nvSpPr>
        <p:spPr>
          <a:xfrm>
            <a:off x="609600" y="5486400"/>
            <a:ext cx="112776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idx="2"/>
          </p:nvPr>
        </p:nvSpPr>
        <p:spPr>
          <a:xfrm>
            <a:off x="609601" y="609600"/>
            <a:ext cx="4011084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  <p:sp>
        <p:nvSpPr>
          <p:cNvPr id="14" name="13 - Θέση περιεχομένου"/>
          <p:cNvSpPr>
            <a:spLocks noGrp="1"/>
          </p:cNvSpPr>
          <p:nvPr>
            <p:ph sz="half" idx="1"/>
          </p:nvPr>
        </p:nvSpPr>
        <p:spPr>
          <a:xfrm>
            <a:off x="4766733" y="609600"/>
            <a:ext cx="7120467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lang="el-GR" smtClean="0"/>
              <a:t>Δεύτερου επιπέδου</a:t>
            </a:r>
          </a:p>
          <a:p>
            <a:pPr lvl="2" eaLnBrk="1" latinLnBrk="0" hangingPunct="1"/>
            <a:r>
              <a:rPr lang="el-GR" smtClean="0"/>
              <a:t>Τρίτου επιπέδου</a:t>
            </a:r>
          </a:p>
          <a:p>
            <a:pPr lvl="3" eaLnBrk="1" latinLnBrk="0" hangingPunct="1"/>
            <a:r>
              <a:rPr lang="el-GR" smtClean="0"/>
              <a:t>Τέταρτου επιπέδου</a:t>
            </a:r>
          </a:p>
          <a:p>
            <a:pPr lvl="4" eaLnBrk="1" latinLnBrk="0" hangingPunct="1"/>
            <a:r>
              <a:rPr lang="el-GR" smtClean="0"/>
              <a:t>Πέμπτου επιπέδου</a:t>
            </a:r>
            <a:endParaRPr kumimoji="0" lang="en-US"/>
          </a:p>
        </p:txBody>
      </p:sp>
      <p:sp>
        <p:nvSpPr>
          <p:cNvPr id="25" name="24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29" name="28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6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- Θέση εικόνας"/>
          <p:cNvSpPr>
            <a:spLocks noGrp="1"/>
          </p:cNvSpPr>
          <p:nvPr>
            <p:ph type="pic" idx="1"/>
          </p:nvPr>
        </p:nvSpPr>
        <p:spPr>
          <a:xfrm>
            <a:off x="4673600" y="616634"/>
            <a:ext cx="67056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l-GR" smtClean="0"/>
              <a:t>Κάντε κλικ στο εικονίδιο για να προσθέσετε μια εικόνα</a:t>
            </a:r>
            <a:endParaRPr kumimoji="0" lang="en-US" dirty="0"/>
          </a:p>
        </p:txBody>
      </p:sp>
      <p:sp>
        <p:nvSpPr>
          <p:cNvPr id="7" name="6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5A401-2A03-4205-8484-579D29694E7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31" name="30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7" name="16 - Τίτλος"/>
          <p:cNvSpPr>
            <a:spLocks noGrp="1"/>
          </p:cNvSpPr>
          <p:nvPr>
            <p:ph type="title"/>
          </p:nvPr>
        </p:nvSpPr>
        <p:spPr>
          <a:xfrm>
            <a:off x="508000" y="4993760"/>
            <a:ext cx="78232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26" name="25 - Θέση κειμένου"/>
          <p:cNvSpPr>
            <a:spLocks noGrp="1"/>
          </p:cNvSpPr>
          <p:nvPr>
            <p:ph type="body" sz="half" idx="2"/>
          </p:nvPr>
        </p:nvSpPr>
        <p:spPr>
          <a:xfrm>
            <a:off x="508000" y="5533218"/>
            <a:ext cx="78232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6 - Ευθεία γραμμή σύνδεσης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7 - Θέση κειμένου"/>
          <p:cNvSpPr>
            <a:spLocks noGrp="1"/>
          </p:cNvSpPr>
          <p:nvPr>
            <p:ph type="body" idx="1"/>
          </p:nvPr>
        </p:nvSpPr>
        <p:spPr>
          <a:xfrm>
            <a:off x="406400" y="1554163"/>
            <a:ext cx="115824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l-GR" smtClean="0"/>
              <a:t>Kλικ για επεξεργασία των στυλ του υποδείγματος</a:t>
            </a:r>
          </a:p>
          <a:p>
            <a:pPr lvl="1" eaLnBrk="1" latinLnBrk="0" hangingPunct="1"/>
            <a:r>
              <a:rPr kumimoji="0" lang="el-GR" smtClean="0"/>
              <a:t>Δεύτερου επιπέδου</a:t>
            </a:r>
          </a:p>
          <a:p>
            <a:pPr lvl="2" eaLnBrk="1" latinLnBrk="0" hangingPunct="1"/>
            <a:r>
              <a:rPr kumimoji="0" lang="el-GR" smtClean="0"/>
              <a:t>Τρίτου επιπέδου</a:t>
            </a:r>
          </a:p>
          <a:p>
            <a:pPr lvl="3" eaLnBrk="1" latinLnBrk="0" hangingPunct="1"/>
            <a:r>
              <a:rPr kumimoji="0" lang="el-GR" smtClean="0"/>
              <a:t>Τέταρτου επιπέδου</a:t>
            </a:r>
          </a:p>
          <a:p>
            <a:pPr lvl="4" eaLnBrk="1" latinLnBrk="0" hangingPunct="1"/>
            <a:r>
              <a:rPr kumimoji="0" lang="el-GR" smtClean="0"/>
              <a:t>Πέμπτου επιπέδου</a:t>
            </a:r>
            <a:endParaRPr kumimoji="0" lang="en-US"/>
          </a:p>
        </p:txBody>
      </p:sp>
      <p:sp>
        <p:nvSpPr>
          <p:cNvPr id="11" name="10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8636000" y="76201"/>
            <a:ext cx="33528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1F65A401-2A03-4205-8484-579D29694E73}" type="datetimeFigureOut">
              <a:rPr lang="el-GR" smtClean="0"/>
              <a:pPr/>
              <a:t>27/3/2025</a:t>
            </a:fld>
            <a:endParaRPr lang="el-GR"/>
          </a:p>
        </p:txBody>
      </p:sp>
      <p:sp>
        <p:nvSpPr>
          <p:cNvPr id="28" name="27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4165600" y="76201"/>
            <a:ext cx="44704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10972800" y="6477001"/>
            <a:ext cx="1016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fld id="{2FDD4236-EC51-4519-ABAD-F7D1649094A0}" type="slidenum">
              <a:rPr lang="el-GR" smtClean="0"/>
              <a:pPr/>
              <a:t>‹#›</a:t>
            </a:fld>
            <a:endParaRPr lang="el-GR"/>
          </a:p>
        </p:txBody>
      </p:sp>
      <p:sp>
        <p:nvSpPr>
          <p:cNvPr id="10" name="9 - Θέση τίτλου"/>
          <p:cNvSpPr>
            <a:spLocks noGrp="1"/>
          </p:cNvSpPr>
          <p:nvPr>
            <p:ph type="title"/>
          </p:nvPr>
        </p:nvSpPr>
        <p:spPr>
          <a:xfrm>
            <a:off x="406400" y="457200"/>
            <a:ext cx="115824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l-GR" smtClean="0"/>
              <a:t>Kλικ για επεξεργασία του τίτλου</a:t>
            </a:r>
            <a:endParaRPr kumimoji="0" lang="en-US"/>
          </a:p>
        </p:txBody>
      </p:sp>
      <p:sp>
        <p:nvSpPr>
          <p:cNvPr id="9" name="8 - Ευθεία γραμμή σύνδεσης"/>
          <p:cNvSpPr>
            <a:spLocks noChangeShapeType="1"/>
          </p:cNvSpPr>
          <p:nvPr/>
        </p:nvSpPr>
        <p:spPr bwMode="auto">
          <a:xfrm>
            <a:off x="685800" y="1050899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11 - Ευθεία γραμμή σύνδεσης"/>
          <p:cNvSpPr>
            <a:spLocks noChangeShapeType="1"/>
          </p:cNvSpPr>
          <p:nvPr/>
        </p:nvSpPr>
        <p:spPr bwMode="auto">
          <a:xfrm>
            <a:off x="685800" y="1057987"/>
            <a:ext cx="1150620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l-GR" dirty="0" smtClean="0">
                <a:solidFill>
                  <a:schemeClr val="accent2"/>
                </a:solidFill>
                <a:latin typeface="Palatino Linotype" pitchFamily="18" charset="0"/>
              </a:rPr>
              <a:t>Το </a:t>
            </a:r>
            <a:r>
              <a:rPr lang="el-GR" dirty="0" err="1" smtClean="0">
                <a:solidFill>
                  <a:schemeClr val="accent2"/>
                </a:solidFill>
                <a:latin typeface="Palatino Linotype" pitchFamily="18" charset="0"/>
              </a:rPr>
              <a:t>εργο</a:t>
            </a:r>
            <a:r>
              <a:rPr lang="el-GR" dirty="0" smtClean="0">
                <a:solidFill>
                  <a:schemeClr val="accent2"/>
                </a:solidFill>
                <a:latin typeface="Palatino Linotype" pitchFamily="18" charset="0"/>
              </a:rPr>
              <a:t> του </a:t>
            </a:r>
            <a:r>
              <a:rPr lang="el-GR" dirty="0" err="1" smtClean="0">
                <a:solidFill>
                  <a:schemeClr val="accent2"/>
                </a:solidFill>
                <a:latin typeface="Palatino Linotype" pitchFamily="18" charset="0"/>
              </a:rPr>
              <a:t>αλεξανδρου</a:t>
            </a:r>
            <a:endParaRPr lang="el-GR" dirty="0">
              <a:solidFill>
                <a:schemeClr val="accent2"/>
              </a:solidFill>
              <a:latin typeface="Palatino Linotype" pitchFamily="18" charset="0"/>
            </a:endParaRPr>
          </a:p>
        </p:txBody>
      </p:sp>
      <p:pic>
        <p:nvPicPr>
          <p:cNvPr id="4" name="3 - Θέση περιεχομένου" descr="1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06400" y="1574097"/>
            <a:ext cx="11582400" cy="4486094"/>
          </a:xfr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l-GR" dirty="0" smtClean="0"/>
              <a:t>ΑΛΕΞΑΝΔΡΟΣ ΣΕ ΝΟΜΙΣΜΑ</a:t>
            </a:r>
            <a:endParaRPr lang="el-GR" dirty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pPr algn="ctr"/>
            <a:r>
              <a:rPr lang="el-GR" dirty="0" smtClean="0"/>
              <a:t>ΑΛΕΞΑΝΔΡΟΣ ΣΕ ΥΦΑΣΜΑ ΑΠΟ ΤΗΝ ΑΙΓΥΠΤΟ</a:t>
            </a:r>
            <a:endParaRPr lang="el-GR" dirty="0"/>
          </a:p>
        </p:txBody>
      </p:sp>
      <p:pic>
        <p:nvPicPr>
          <p:cNvPr id="7" name="6 - Θέση περιεχομένου" descr="17.jpg"/>
          <p:cNvPicPr>
            <a:picLocks noGrp="1" noChangeAspect="1"/>
          </p:cNvPicPr>
          <p:nvPr>
            <p:ph sz="quarter" idx="2"/>
          </p:nvPr>
        </p:nvPicPr>
        <p:blipFill>
          <a:blip r:embed="rId2" cstate="print"/>
          <a:stretch>
            <a:fillRect/>
          </a:stretch>
        </p:blipFill>
        <p:spPr>
          <a:xfrm>
            <a:off x="1161736" y="1316038"/>
            <a:ext cx="4147178" cy="3941762"/>
          </a:xfrm>
        </p:spPr>
      </p:pic>
      <p:pic>
        <p:nvPicPr>
          <p:cNvPr id="8" name="7 - Θέση περιεχομένου" descr="18.jpg"/>
          <p:cNvPicPr>
            <a:picLocks noGrp="1" noChangeAspect="1"/>
          </p:cNvPicPr>
          <p:nvPr>
            <p:ph sz="quarter" idx="4"/>
          </p:nvPr>
        </p:nvPicPr>
        <p:blipFill>
          <a:blip r:embed="rId3" cstate="print"/>
          <a:stretch>
            <a:fillRect/>
          </a:stretch>
        </p:blipFill>
        <p:spPr>
          <a:xfrm>
            <a:off x="7157868" y="1316038"/>
            <a:ext cx="3797639" cy="3941762"/>
          </a:xfr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- Εικόνα" descr="1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20390" y="762059"/>
            <a:ext cx="10935038" cy="549572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2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45061" y="1085876"/>
            <a:ext cx="11272205" cy="470243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Η </a:t>
            </a:r>
            <a:r>
              <a:rPr lang="el-GR" dirty="0" err="1" smtClean="0">
                <a:solidFill>
                  <a:srgbClr val="FF0000"/>
                </a:solidFill>
                <a:latin typeface="Palatino Linotype" pitchFamily="18" charset="0"/>
              </a:rPr>
              <a:t>πολη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Palatino Linotype" pitchFamily="18" charset="0"/>
              </a:rPr>
              <a:t>τησ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Palatino Linotype" pitchFamily="18" charset="0"/>
              </a:rPr>
              <a:t>αλεξανδρειασ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στα </a:t>
            </a:r>
            <a:r>
              <a:rPr lang="el-GR" dirty="0" err="1" smtClean="0">
                <a:solidFill>
                  <a:srgbClr val="FF0000"/>
                </a:solidFill>
                <a:latin typeface="Palatino Linotype" pitchFamily="18" charset="0"/>
              </a:rPr>
              <a:t>χρονια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Palatino Linotype" pitchFamily="18" charset="0"/>
              </a:rPr>
              <a:t>τησ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Palatino Linotype" pitchFamily="18" charset="0"/>
              </a:rPr>
              <a:t>υπατιασ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(4</a:t>
            </a:r>
            <a:r>
              <a:rPr lang="el-GR" baseline="30000" dirty="0" smtClean="0">
                <a:solidFill>
                  <a:srgbClr val="FF0000"/>
                </a:solidFill>
                <a:latin typeface="Palatino Linotype" pitchFamily="18" charset="0"/>
              </a:rPr>
              <a:t>ος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-5</a:t>
            </a:r>
            <a:r>
              <a:rPr lang="el-GR" baseline="30000" dirty="0" smtClean="0">
                <a:solidFill>
                  <a:srgbClr val="FF0000"/>
                </a:solidFill>
                <a:latin typeface="Palatino Linotype" pitchFamily="18" charset="0"/>
              </a:rPr>
              <a:t>ος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</a:t>
            </a:r>
            <a:r>
              <a:rPr lang="el-GR" dirty="0" err="1" smtClean="0">
                <a:solidFill>
                  <a:srgbClr val="FF0000"/>
                </a:solidFill>
                <a:latin typeface="Palatino Linotype" pitchFamily="18" charset="0"/>
              </a:rPr>
              <a:t>αιωνασ</a:t>
            </a:r>
            <a:r>
              <a:rPr lang="el-GR" dirty="0" smtClean="0">
                <a:solidFill>
                  <a:srgbClr val="FF0000"/>
                </a:solidFill>
                <a:latin typeface="Palatino Linotype" pitchFamily="18" charset="0"/>
              </a:rPr>
              <a:t> Μ.Χ.)</a:t>
            </a:r>
            <a:endParaRPr lang="el-GR" dirty="0">
              <a:solidFill>
                <a:srgbClr val="FF0000"/>
              </a:solidFill>
              <a:latin typeface="Palatino Linotype" pitchFamily="18" charset="0"/>
            </a:endParaRPr>
          </a:p>
        </p:txBody>
      </p:sp>
      <p:pic>
        <p:nvPicPr>
          <p:cNvPr id="4" name="3 - Θέση περιεχομένου" descr="18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780249" y="1411621"/>
            <a:ext cx="8281774" cy="5215755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83870" y="392430"/>
            <a:ext cx="11224260" cy="607314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90719" y="940281"/>
            <a:ext cx="10899972" cy="4977437"/>
          </a:xfrm>
          <a:prstGeom prst="rect">
            <a:avLst/>
          </a:prstGeom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4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25982" y="666393"/>
            <a:ext cx="11094181" cy="5525213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56457" y="726122"/>
            <a:ext cx="10871797" cy="5519044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1 - Εικόνα" descr="1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68630" y="773430"/>
            <a:ext cx="11254740" cy="5311140"/>
          </a:xfrm>
          <a:prstGeom prst="rect">
            <a:avLst/>
          </a:prstGeom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Διαστημικό">
  <a:themeElements>
    <a:clrScheme name="Διαστημικό">
      <a:dk1>
        <a:sysClr val="windowText" lastClr="000000"/>
      </a:dk1>
      <a:lt1>
        <a:sysClr val="window" lastClr="FFFFFF"/>
      </a:lt1>
      <a:dk2>
        <a:srgbClr val="4E3B30"/>
      </a:dk2>
      <a:lt2>
        <a:srgbClr val="FBEEC9"/>
      </a:lt2>
      <a:accent1>
        <a:srgbClr val="F0A22E"/>
      </a:accent1>
      <a:accent2>
        <a:srgbClr val="A5644E"/>
      </a:accent2>
      <a:accent3>
        <a:srgbClr val="B58B80"/>
      </a:accent3>
      <a:accent4>
        <a:srgbClr val="C3986D"/>
      </a:accent4>
      <a:accent5>
        <a:srgbClr val="A19574"/>
      </a:accent5>
      <a:accent6>
        <a:srgbClr val="C17529"/>
      </a:accent6>
      <a:hlink>
        <a:srgbClr val="AD1F1F"/>
      </a:hlink>
      <a:folHlink>
        <a:srgbClr val="FFC42F"/>
      </a:folHlink>
    </a:clrScheme>
    <a:fontScheme name="Διαστημικό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Διαστημικό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=""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612</TotalTime>
  <Words>26</Words>
  <Application>Microsoft Office PowerPoint</Application>
  <PresentationFormat>Προσαρμογή</PresentationFormat>
  <Paragraphs>4</Paragraphs>
  <Slides>10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10</vt:i4>
      </vt:variant>
    </vt:vector>
  </HeadingPairs>
  <TitlesOfParts>
    <vt:vector size="11" baseType="lpstr">
      <vt:lpstr>Διαστημικό</vt:lpstr>
      <vt:lpstr>Το εργο του αλεξανδρου</vt:lpstr>
      <vt:lpstr>Διαφάνεια 2</vt:lpstr>
      <vt:lpstr>Διαφάνεια 3</vt:lpstr>
      <vt:lpstr>Η πολη τησ αλεξανδρειασ στα χρονια τησ υπατιασ (4ος-5ος αιωνασ Μ.Χ.)</vt:lpstr>
      <vt:lpstr>Διαφάνεια 5</vt:lpstr>
      <vt:lpstr>Διαφάνεια 6</vt:lpstr>
      <vt:lpstr>Διαφάνεια 7</vt:lpstr>
      <vt:lpstr>Διαφάνεια 8</vt:lpstr>
      <vt:lpstr>Διαφάνεια 9</vt:lpstr>
      <vt:lpstr>Διαφάνεια 10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Παρουσίαση του PowerPoint</dc:title>
  <dc:creator>Lykankal</dc:creator>
  <cp:lastModifiedBy>User1</cp:lastModifiedBy>
  <cp:revision>74</cp:revision>
  <dcterms:created xsi:type="dcterms:W3CDTF">2023-03-14T07:44:04Z</dcterms:created>
  <dcterms:modified xsi:type="dcterms:W3CDTF">2025-03-27T16:02:41Z</dcterms:modified>
</cp:coreProperties>
</file>