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9" r:id="rId2"/>
    <p:sldId id="276" r:id="rId3"/>
    <p:sldId id="270" r:id="rId4"/>
    <p:sldId id="277" r:id="rId5"/>
    <p:sldId id="278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91" y="-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6BC5E-748D-4A9A-9D24-AA3F21A158F1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083EB-F09E-42A7-9109-6D4982182C6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6494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65A401-2A03-4205-8484-579D29694E73}" type="datetimeFigureOut">
              <a:rPr lang="el-GR" smtClean="0"/>
              <a:pPr/>
              <a:t>11/1/2025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FDD4236-EC51-4519-ABAD-F7D1649094A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82E385C-AB5D-5A69-BE8A-A5250229E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51721"/>
          </a:xfrm>
        </p:spPr>
        <p:txBody>
          <a:bodyPr>
            <a:noAutofit/>
          </a:bodyPr>
          <a:lstStyle/>
          <a:p>
            <a:pPr algn="ctr"/>
            <a:r>
              <a:rPr lang="el-GR" sz="3200" b="1" spc="600" dirty="0" smtClean="0">
                <a:solidFill>
                  <a:srgbClr val="C00000"/>
                </a:solidFill>
                <a:latin typeface="Palatino Linotype" pitchFamily="18" charset="0"/>
              </a:rPr>
              <a:t>Η ΛΕΙΤΟΥΡΓΙΑ ΤΟΥ ΠΟΛΙΤΕΥΜΑΤΟΣ</a:t>
            </a:r>
            <a:endParaRPr lang="el-GR" sz="3200" b="1" spc="600" dirty="0">
              <a:solidFill>
                <a:srgbClr val="C00000"/>
              </a:solidFill>
              <a:latin typeface="Palatino Linotype" pitchFamily="18" charset="0"/>
            </a:endParaRPr>
          </a:p>
        </p:txBody>
      </p:sp>
      <p:pic>
        <p:nvPicPr>
          <p:cNvPr id="6" name="5 - Θέση περιεχομένου" descr="Αθηναικό πολίτευμ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400" y="1986211"/>
            <a:ext cx="11582400" cy="3661866"/>
          </a:xfrm>
        </p:spPr>
      </p:pic>
    </p:spTree>
    <p:extLst>
      <p:ext uri="{BB962C8B-B14F-4D97-AF65-F5344CB8AC3E}">
        <p14:creationId xmlns:p14="http://schemas.microsoft.com/office/powerpoint/2010/main" xmlns="" val="47891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εκλησία δήμου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130" y="1181100"/>
            <a:ext cx="1163574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βουλή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3450" y="704850"/>
            <a:ext cx="103251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13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αξι΄ματ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53288"/>
            <a:ext cx="12192000" cy="3551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ηλιαί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1080" y="811530"/>
            <a:ext cx="10149840" cy="5234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λειτουργίε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550" y="1207770"/>
            <a:ext cx="11772900" cy="4442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οι κυριότρερε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45870" y="963930"/>
            <a:ext cx="9700260" cy="4930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325</TotalTime>
  <Words>4</Words>
  <Application>Microsoft Office PowerPoint</Application>
  <PresentationFormat>Προσαρμογή</PresentationFormat>
  <Paragraphs>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Διαστημικό</vt:lpstr>
      <vt:lpstr>Η ΛΕΙΤΟΥΡΓΙΑ ΤΟΥ ΠΟΛΙΤΕΥΜΑΤΟΣ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Lykankal</dc:creator>
  <cp:lastModifiedBy>User1</cp:lastModifiedBy>
  <cp:revision>42</cp:revision>
  <dcterms:created xsi:type="dcterms:W3CDTF">2023-03-14T07:44:04Z</dcterms:created>
  <dcterms:modified xsi:type="dcterms:W3CDTF">2025-01-11T12:27:15Z</dcterms:modified>
</cp:coreProperties>
</file>